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4"/>
  </p:sldMasterIdLst>
  <p:notesMasterIdLst>
    <p:notesMasterId r:id="rId6"/>
  </p:notesMasterIdLst>
  <p:sldIdLst>
    <p:sldId id="256" r:id="rId5"/>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p:restoredTop sz="94660"/>
  </p:normalViewPr>
  <p:slideViewPr>
    <p:cSldViewPr>
      <p:cViewPr varScale="1">
        <p:scale>
          <a:sx n="114" d="100"/>
          <a:sy n="114" d="100"/>
        </p:scale>
        <p:origin x="1048" y="4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FAC04-A8AE-4362-BAC7-3FC46EB446DF}" type="datetimeFigureOut">
              <a:rPr kumimoji="1" lang="ja-JP" altLang="en-US" smtClean="0"/>
              <a:pPr/>
              <a:t>2022/6/17</a:t>
            </a:fld>
            <a:endParaRPr kumimoji="1" lang="ja-JP" altLang="en-US"/>
          </a:p>
        </p:txBody>
      </p:sp>
      <p:sp>
        <p:nvSpPr>
          <p:cNvPr id="4" name="スライド イメージ プレースホルダ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E2239-7AC6-478C-979D-B0CE4F6FDEA0}" type="slidenum">
              <a:rPr kumimoji="1" lang="ja-JP" altLang="en-US" smtClean="0"/>
              <a:pPr/>
              <a:t>‹#›</a:t>
            </a:fld>
            <a:endParaRPr kumimoji="1" lang="ja-JP" altLang="en-US"/>
          </a:p>
        </p:txBody>
      </p:sp>
    </p:spTree>
    <p:extLst>
      <p:ext uri="{BB962C8B-B14F-4D97-AF65-F5344CB8AC3E}">
        <p14:creationId xmlns:p14="http://schemas.microsoft.com/office/powerpoint/2010/main" val="14996256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52500" y="685800"/>
            <a:ext cx="4953000" cy="34290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59E2239-7AC6-478C-979D-B0CE4F6FDEA0}" type="slidenum">
              <a:rPr kumimoji="1" lang="ja-JP" altLang="en-US" smtClean="0"/>
              <a:pPr/>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1" name="フリーフォーム 20"/>
          <p:cNvSpPr>
            <a:spLocks/>
          </p:cNvSpPr>
          <p:nvPr/>
        </p:nvSpPr>
        <p:spPr bwMode="auto">
          <a:xfrm>
            <a:off x="0" y="4039614"/>
            <a:ext cx="9896094"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9" name="タイトル 28"/>
          <p:cNvSpPr>
            <a:spLocks noGrp="1"/>
          </p:cNvSpPr>
          <p:nvPr>
            <p:ph type="ctrTitle"/>
          </p:nvPr>
        </p:nvSpPr>
        <p:spPr>
          <a:xfrm>
            <a:off x="928659" y="1214425"/>
            <a:ext cx="7971290" cy="1470025"/>
          </a:xfrm>
        </p:spPr>
        <p:txBody>
          <a:bodyPr>
            <a:normAutofit/>
          </a:bodyPr>
          <a:lstStyle>
            <a:lvl1pPr>
              <a:defRPr sz="4300">
                <a:solidFill>
                  <a:schemeClr val="tx2"/>
                </a:solidFill>
                <a:effectLst>
                  <a:glow rad="101600">
                    <a:schemeClr val="bg2">
                      <a:tint val="20000"/>
                      <a:alpha val="60000"/>
                    </a:schemeClr>
                  </a:glow>
                  <a:outerShdw blurRad="50800" dist="50800" dir="2700000" algn="tl" rotWithShape="0">
                    <a:srgbClr val="000000">
                      <a:alpha val="43137"/>
                    </a:srgbClr>
                  </a:outerShdw>
                </a:effectLst>
              </a:defRPr>
            </a:lvl1pPr>
          </a:lstStyle>
          <a:p>
            <a:r>
              <a:rPr kumimoji="0" lang="ja-JP" altLang="en-US"/>
              <a:t>マスター タイトルの書式設定</a:t>
            </a:r>
            <a:endParaRPr kumimoji="0" lang="en-US"/>
          </a:p>
        </p:txBody>
      </p:sp>
      <p:sp>
        <p:nvSpPr>
          <p:cNvPr id="13" name="サブタイトル 12"/>
          <p:cNvSpPr>
            <a:spLocks noGrp="1"/>
          </p:cNvSpPr>
          <p:nvPr>
            <p:ph type="subTitle" idx="1"/>
          </p:nvPr>
        </p:nvSpPr>
        <p:spPr>
          <a:xfrm>
            <a:off x="928659" y="2708272"/>
            <a:ext cx="7971290" cy="928694"/>
          </a:xfrm>
        </p:spPr>
        <p:txBody>
          <a:bodyPr/>
          <a:lstStyle>
            <a:lvl1pPr marL="0" indent="0" algn="ct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a:t>マスター サブタイトルの書式設定</a:t>
            </a:r>
            <a:endParaRPr kumimoji="0" lang="en-US"/>
          </a:p>
        </p:txBody>
      </p:sp>
      <p:sp>
        <p:nvSpPr>
          <p:cNvPr id="25" name="日付プレースホルダ 24"/>
          <p:cNvSpPr>
            <a:spLocks noGrp="1"/>
          </p:cNvSpPr>
          <p:nvPr>
            <p:ph type="dt" sz="half" idx="10"/>
          </p:nvPr>
        </p:nvSpPr>
        <p:spPr>
          <a:xfrm>
            <a:off x="0" y="0"/>
            <a:ext cx="2312700" cy="360000"/>
          </a:xfrm>
        </p:spPr>
        <p:txBody>
          <a:bodyPr/>
          <a:lstStyle/>
          <a:p>
            <a:fld id="{D719736F-A6C6-4263-8E41-841FA8384F04}" type="datetimeFigureOut">
              <a:rPr kumimoji="1" lang="ja-JP" altLang="en-US" smtClean="0"/>
              <a:pPr/>
              <a:t>2022/6/17</a:t>
            </a:fld>
            <a:endParaRPr kumimoji="1" lang="ja-JP" altLang="en-US"/>
          </a:p>
        </p:txBody>
      </p:sp>
      <p:sp>
        <p:nvSpPr>
          <p:cNvPr id="4" name="フッター プレースホルダ 3"/>
          <p:cNvSpPr>
            <a:spLocks noGrp="1"/>
          </p:cNvSpPr>
          <p:nvPr>
            <p:ph type="ftr" sz="quarter" idx="11"/>
          </p:nvPr>
        </p:nvSpPr>
        <p:spPr>
          <a:xfrm>
            <a:off x="2382900" y="0"/>
            <a:ext cx="4875000" cy="360000"/>
          </a:xfrm>
        </p:spPr>
        <p:txBody>
          <a:bodyPr/>
          <a:lstStyle/>
          <a:p>
            <a:endParaRPr kumimoji="1" lang="ja-JP" altLang="en-US"/>
          </a:p>
        </p:txBody>
      </p:sp>
      <p:sp>
        <p:nvSpPr>
          <p:cNvPr id="28" name="スライド番号プレースホルダ 27"/>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
        <p:nvSpPr>
          <p:cNvPr id="36" name="フリーフォーム 35"/>
          <p:cNvSpPr>
            <a:spLocks/>
          </p:cNvSpPr>
          <p:nvPr/>
        </p:nvSpPr>
        <p:spPr bwMode="auto">
          <a:xfrm>
            <a:off x="0" y="3071811"/>
            <a:ext cx="9906000" cy="1115989"/>
          </a:xfrm>
          <a:custGeom>
            <a:avLst/>
            <a:gdLst/>
            <a:ahLst/>
            <a:cxnLst>
              <a:cxn ang="0">
                <a:pos x="0" y="887"/>
              </a:cxn>
              <a:cxn ang="0">
                <a:pos x="240" y="896"/>
              </a:cxn>
              <a:cxn ang="0">
                <a:pos x="888" y="904"/>
              </a:cxn>
              <a:cxn ang="0">
                <a:pos x="1327" y="896"/>
              </a:cxn>
              <a:cxn ang="0">
                <a:pos x="1817" y="887"/>
              </a:cxn>
              <a:cxn ang="0">
                <a:pos x="2381" y="879"/>
              </a:cxn>
              <a:cxn ang="0">
                <a:pos x="2971" y="846"/>
              </a:cxn>
              <a:cxn ang="0">
                <a:pos x="3585" y="804"/>
              </a:cxn>
              <a:cxn ang="0">
                <a:pos x="4199" y="755"/>
              </a:cxn>
              <a:cxn ang="0">
                <a:pos x="4821" y="680"/>
              </a:cxn>
              <a:cxn ang="0">
                <a:pos x="5128" y="638"/>
              </a:cxn>
              <a:cxn ang="0">
                <a:pos x="5427" y="589"/>
              </a:cxn>
              <a:cxn ang="0">
                <a:pos x="5718" y="539"/>
              </a:cxn>
              <a:cxn ang="0">
                <a:pos x="6000" y="481"/>
              </a:cxn>
              <a:cxn ang="0">
                <a:pos x="6274" y="414"/>
              </a:cxn>
              <a:cxn ang="0">
                <a:pos x="6531" y="340"/>
              </a:cxn>
              <a:cxn ang="0">
                <a:pos x="6780" y="257"/>
              </a:cxn>
              <a:cxn ang="0">
                <a:pos x="7004" y="190"/>
              </a:cxn>
              <a:cxn ang="0">
                <a:pos x="7220" y="91"/>
              </a:cxn>
              <a:cxn ang="0">
                <a:pos x="7411" y="0"/>
              </a:cxn>
            </a:cxnLst>
            <a:rect l="0" t="0" r="0" b="0"/>
            <a:pathLst>
              <a:path w="7411" h="904">
                <a:moveTo>
                  <a:pt x="0" y="887"/>
                </a:moveTo>
                <a:lnTo>
                  <a:pt x="240" y="896"/>
                </a:lnTo>
                <a:lnTo>
                  <a:pt x="888" y="904"/>
                </a:lnTo>
                <a:lnTo>
                  <a:pt x="1327" y="896"/>
                </a:lnTo>
                <a:lnTo>
                  <a:pt x="1817" y="887"/>
                </a:lnTo>
                <a:lnTo>
                  <a:pt x="2381" y="879"/>
                </a:lnTo>
                <a:lnTo>
                  <a:pt x="2971" y="846"/>
                </a:lnTo>
                <a:lnTo>
                  <a:pt x="3585" y="804"/>
                </a:lnTo>
                <a:lnTo>
                  <a:pt x="4199" y="755"/>
                </a:lnTo>
                <a:lnTo>
                  <a:pt x="4821" y="680"/>
                </a:lnTo>
                <a:lnTo>
                  <a:pt x="5128" y="638"/>
                </a:lnTo>
                <a:lnTo>
                  <a:pt x="5427" y="589"/>
                </a:lnTo>
                <a:lnTo>
                  <a:pt x="5718" y="539"/>
                </a:lnTo>
                <a:lnTo>
                  <a:pt x="6000" y="481"/>
                </a:lnTo>
                <a:lnTo>
                  <a:pt x="6274" y="414"/>
                </a:lnTo>
                <a:lnTo>
                  <a:pt x="6531" y="340"/>
                </a:lnTo>
                <a:lnTo>
                  <a:pt x="6780" y="257"/>
                </a:lnTo>
                <a:lnTo>
                  <a:pt x="7004" y="190"/>
                </a:lnTo>
                <a:lnTo>
                  <a:pt x="7220" y="91"/>
                </a:lnTo>
                <a:lnTo>
                  <a:pt x="7411" y="0"/>
                </a:lnTo>
              </a:path>
            </a:pathLst>
          </a:custGeom>
          <a:noFill/>
          <a:ln w="127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 name="フリーフォーム 37"/>
          <p:cNvSpPr>
            <a:spLocks/>
          </p:cNvSpPr>
          <p:nvPr/>
        </p:nvSpPr>
        <p:spPr bwMode="auto">
          <a:xfrm>
            <a:off x="0" y="3952661"/>
            <a:ext cx="9906000" cy="369116"/>
          </a:xfrm>
          <a:custGeom>
            <a:avLst/>
            <a:gdLst/>
            <a:ahLst/>
            <a:cxnLst>
              <a:cxn ang="0">
                <a:pos x="0" y="17"/>
              </a:cxn>
              <a:cxn ang="0">
                <a:pos x="581" y="33"/>
              </a:cxn>
              <a:cxn ang="0">
                <a:pos x="1933" y="75"/>
              </a:cxn>
              <a:cxn ang="0">
                <a:pos x="2747" y="116"/>
              </a:cxn>
              <a:cxn ang="0">
                <a:pos x="3552" y="141"/>
              </a:cxn>
              <a:cxn ang="0">
                <a:pos x="4265" y="182"/>
              </a:cxn>
              <a:cxn ang="0">
                <a:pos x="4581" y="216"/>
              </a:cxn>
              <a:cxn ang="0">
                <a:pos x="4838" y="241"/>
              </a:cxn>
              <a:cxn ang="0">
                <a:pos x="5145" y="274"/>
              </a:cxn>
              <a:cxn ang="0">
                <a:pos x="5477" y="290"/>
              </a:cxn>
              <a:cxn ang="0">
                <a:pos x="5875" y="299"/>
              </a:cxn>
              <a:cxn ang="0">
                <a:pos x="6083" y="299"/>
              </a:cxn>
              <a:cxn ang="0">
                <a:pos x="6290" y="290"/>
              </a:cxn>
              <a:cxn ang="0">
                <a:pos x="6514" y="265"/>
              </a:cxn>
              <a:cxn ang="0">
                <a:pos x="6722" y="232"/>
              </a:cxn>
              <a:cxn ang="0">
                <a:pos x="6921" y="199"/>
              </a:cxn>
              <a:cxn ang="0">
                <a:pos x="7104" y="141"/>
              </a:cxn>
              <a:cxn ang="0">
                <a:pos x="7187" y="116"/>
              </a:cxn>
              <a:cxn ang="0">
                <a:pos x="7270" y="83"/>
              </a:cxn>
              <a:cxn ang="0">
                <a:pos x="7344" y="41"/>
              </a:cxn>
              <a:cxn ang="0">
                <a:pos x="7411" y="0"/>
              </a:cxn>
            </a:cxnLst>
            <a:rect l="0" t="0" r="0" b="0"/>
            <a:pathLst>
              <a:path w="7411" h="299">
                <a:moveTo>
                  <a:pt x="0" y="17"/>
                </a:moveTo>
                <a:lnTo>
                  <a:pt x="581" y="33"/>
                </a:lnTo>
                <a:lnTo>
                  <a:pt x="1933" y="75"/>
                </a:lnTo>
                <a:lnTo>
                  <a:pt x="2747" y="116"/>
                </a:lnTo>
                <a:lnTo>
                  <a:pt x="3552" y="141"/>
                </a:lnTo>
                <a:lnTo>
                  <a:pt x="4265" y="182"/>
                </a:lnTo>
                <a:lnTo>
                  <a:pt x="4581" y="216"/>
                </a:lnTo>
                <a:lnTo>
                  <a:pt x="4838" y="241"/>
                </a:lnTo>
                <a:lnTo>
                  <a:pt x="5145" y="274"/>
                </a:lnTo>
                <a:lnTo>
                  <a:pt x="5477" y="290"/>
                </a:lnTo>
                <a:lnTo>
                  <a:pt x="5875" y="299"/>
                </a:lnTo>
                <a:lnTo>
                  <a:pt x="6083" y="299"/>
                </a:lnTo>
                <a:lnTo>
                  <a:pt x="6290" y="290"/>
                </a:lnTo>
                <a:lnTo>
                  <a:pt x="6514" y="265"/>
                </a:lnTo>
                <a:lnTo>
                  <a:pt x="6722" y="232"/>
                </a:lnTo>
                <a:lnTo>
                  <a:pt x="6921" y="199"/>
                </a:lnTo>
                <a:lnTo>
                  <a:pt x="7104" y="141"/>
                </a:lnTo>
                <a:lnTo>
                  <a:pt x="7187" y="116"/>
                </a:lnTo>
                <a:lnTo>
                  <a:pt x="7270" y="83"/>
                </a:lnTo>
                <a:lnTo>
                  <a:pt x="7344" y="41"/>
                </a:lnTo>
                <a:lnTo>
                  <a:pt x="7411" y="0"/>
                </a:lnTo>
              </a:path>
            </a:pathLst>
          </a:custGeom>
          <a:no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 name="フリーフォーム 38"/>
          <p:cNvSpPr>
            <a:spLocks/>
          </p:cNvSpPr>
          <p:nvPr/>
        </p:nvSpPr>
        <p:spPr bwMode="auto">
          <a:xfrm>
            <a:off x="0" y="3809785"/>
            <a:ext cx="9906000"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 name="フリーフォーム 39"/>
          <p:cNvSpPr>
            <a:spLocks/>
          </p:cNvSpPr>
          <p:nvPr/>
        </p:nvSpPr>
        <p:spPr bwMode="auto">
          <a:xfrm>
            <a:off x="0" y="4090554"/>
            <a:ext cx="99060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 name="フリーフォーム 40"/>
          <p:cNvSpPr>
            <a:spLocks/>
          </p:cNvSpPr>
          <p:nvPr/>
        </p:nvSpPr>
        <p:spPr bwMode="auto">
          <a:xfrm>
            <a:off x="0" y="4325364"/>
            <a:ext cx="9906000" cy="553056"/>
          </a:xfrm>
          <a:custGeom>
            <a:avLst/>
            <a:gdLst/>
            <a:ahLst/>
            <a:cxnLst>
              <a:cxn ang="0">
                <a:pos x="0" y="448"/>
              </a:cxn>
              <a:cxn ang="0">
                <a:pos x="896" y="349"/>
              </a:cxn>
              <a:cxn ang="0">
                <a:pos x="1850" y="258"/>
              </a:cxn>
              <a:cxn ang="0">
                <a:pos x="3012" y="150"/>
              </a:cxn>
              <a:cxn ang="0">
                <a:pos x="3635" y="108"/>
              </a:cxn>
              <a:cxn ang="0">
                <a:pos x="4257" y="67"/>
              </a:cxn>
              <a:cxn ang="0">
                <a:pos x="4879" y="34"/>
              </a:cxn>
              <a:cxn ang="0">
                <a:pos x="5477" y="9"/>
              </a:cxn>
              <a:cxn ang="0">
                <a:pos x="6050" y="0"/>
              </a:cxn>
              <a:cxn ang="0">
                <a:pos x="6572" y="9"/>
              </a:cxn>
              <a:cxn ang="0">
                <a:pos x="6813" y="17"/>
              </a:cxn>
              <a:cxn ang="0">
                <a:pos x="7029" y="34"/>
              </a:cxn>
              <a:cxn ang="0">
                <a:pos x="7228" y="50"/>
              </a:cxn>
              <a:cxn ang="0">
                <a:pos x="7411" y="83"/>
              </a:cxn>
            </a:cxnLst>
            <a:rect l="0" t="0" r="0" b="0"/>
            <a:pathLst>
              <a:path w="7411" h="448">
                <a:moveTo>
                  <a:pt x="0" y="448"/>
                </a:moveTo>
                <a:lnTo>
                  <a:pt x="896" y="349"/>
                </a:lnTo>
                <a:lnTo>
                  <a:pt x="1850" y="258"/>
                </a:lnTo>
                <a:lnTo>
                  <a:pt x="3012" y="150"/>
                </a:lnTo>
                <a:lnTo>
                  <a:pt x="3635" y="108"/>
                </a:lnTo>
                <a:lnTo>
                  <a:pt x="4257" y="67"/>
                </a:lnTo>
                <a:lnTo>
                  <a:pt x="4879" y="34"/>
                </a:lnTo>
                <a:lnTo>
                  <a:pt x="5477" y="9"/>
                </a:lnTo>
                <a:lnTo>
                  <a:pt x="6050" y="0"/>
                </a:lnTo>
                <a:lnTo>
                  <a:pt x="6572" y="9"/>
                </a:lnTo>
                <a:lnTo>
                  <a:pt x="6813" y="17"/>
                </a:lnTo>
                <a:lnTo>
                  <a:pt x="7029" y="34"/>
                </a:lnTo>
                <a:lnTo>
                  <a:pt x="7228" y="50"/>
                </a:lnTo>
                <a:lnTo>
                  <a:pt x="7411" y="83"/>
                </a:lnTo>
              </a:path>
            </a:pathLst>
          </a:custGeom>
          <a:no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2" name="フリーフォーム 21"/>
          <p:cNvSpPr>
            <a:spLocks/>
          </p:cNvSpPr>
          <p:nvPr/>
        </p:nvSpPr>
        <p:spPr bwMode="auto">
          <a:xfrm>
            <a:off x="155194" y="4071944"/>
            <a:ext cx="975080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4" name="フリーフォーム 23"/>
          <p:cNvSpPr>
            <a:spLocks/>
          </p:cNvSpPr>
          <p:nvPr/>
        </p:nvSpPr>
        <p:spPr bwMode="auto">
          <a:xfrm>
            <a:off x="165100" y="4019117"/>
            <a:ext cx="97409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55194" y="3714754"/>
            <a:ext cx="9750806" cy="491331"/>
          </a:xfrm>
          <a:custGeom>
            <a:avLst/>
            <a:gdLst/>
            <a:ahLst/>
            <a:cxnLst>
              <a:cxn ang="0">
                <a:pos x="0" y="340"/>
              </a:cxn>
              <a:cxn ang="0">
                <a:pos x="332" y="365"/>
              </a:cxn>
              <a:cxn ang="0">
                <a:pos x="713" y="382"/>
              </a:cxn>
              <a:cxn ang="0">
                <a:pos x="1186" y="390"/>
              </a:cxn>
              <a:cxn ang="0">
                <a:pos x="1742" y="398"/>
              </a:cxn>
              <a:cxn ang="0">
                <a:pos x="2365" y="390"/>
              </a:cxn>
              <a:cxn ang="0">
                <a:pos x="2689" y="382"/>
              </a:cxn>
              <a:cxn ang="0">
                <a:pos x="3020" y="373"/>
              </a:cxn>
              <a:cxn ang="0">
                <a:pos x="3344" y="348"/>
              </a:cxn>
              <a:cxn ang="0">
                <a:pos x="3676" y="324"/>
              </a:cxn>
              <a:cxn ang="0">
                <a:pos x="4058" y="257"/>
              </a:cxn>
              <a:cxn ang="0">
                <a:pos x="4481" y="199"/>
              </a:cxn>
              <a:cxn ang="0">
                <a:pos x="4996" y="133"/>
              </a:cxn>
              <a:cxn ang="0">
                <a:pos x="5535" y="66"/>
              </a:cxn>
              <a:cxn ang="0">
                <a:pos x="6075" y="25"/>
              </a:cxn>
              <a:cxn ang="0">
                <a:pos x="6332" y="8"/>
              </a:cxn>
              <a:cxn ang="0">
                <a:pos x="6564" y="0"/>
              </a:cxn>
              <a:cxn ang="0">
                <a:pos x="6763" y="0"/>
              </a:cxn>
              <a:cxn ang="0">
                <a:pos x="6946" y="17"/>
              </a:cxn>
              <a:cxn ang="0">
                <a:pos x="7137" y="41"/>
              </a:cxn>
              <a:cxn ang="0">
                <a:pos x="7295" y="58"/>
              </a:cxn>
              <a:cxn ang="0">
                <a:pos x="7411" y="66"/>
              </a:cxn>
            </a:cxnLst>
            <a:rect l="0" t="0" r="0" b="0"/>
            <a:pathLst>
              <a:path w="7411" h="398">
                <a:moveTo>
                  <a:pt x="0" y="340"/>
                </a:moveTo>
                <a:lnTo>
                  <a:pt x="332" y="365"/>
                </a:lnTo>
                <a:lnTo>
                  <a:pt x="713" y="382"/>
                </a:lnTo>
                <a:lnTo>
                  <a:pt x="1186" y="390"/>
                </a:lnTo>
                <a:lnTo>
                  <a:pt x="1742" y="398"/>
                </a:lnTo>
                <a:lnTo>
                  <a:pt x="2365" y="390"/>
                </a:lnTo>
                <a:lnTo>
                  <a:pt x="2689" y="382"/>
                </a:lnTo>
                <a:lnTo>
                  <a:pt x="3020" y="373"/>
                </a:lnTo>
                <a:lnTo>
                  <a:pt x="3344" y="348"/>
                </a:lnTo>
                <a:lnTo>
                  <a:pt x="3676" y="324"/>
                </a:lnTo>
                <a:lnTo>
                  <a:pt x="4058" y="257"/>
                </a:lnTo>
                <a:lnTo>
                  <a:pt x="4481" y="199"/>
                </a:lnTo>
                <a:lnTo>
                  <a:pt x="4996" y="133"/>
                </a:lnTo>
                <a:lnTo>
                  <a:pt x="5535" y="66"/>
                </a:lnTo>
                <a:lnTo>
                  <a:pt x="6075" y="25"/>
                </a:lnTo>
                <a:lnTo>
                  <a:pt x="6332" y="8"/>
                </a:lnTo>
                <a:lnTo>
                  <a:pt x="6564" y="0"/>
                </a:lnTo>
                <a:lnTo>
                  <a:pt x="6763" y="0"/>
                </a:lnTo>
                <a:lnTo>
                  <a:pt x="6946" y="17"/>
                </a:lnTo>
                <a:lnTo>
                  <a:pt x="7137" y="41"/>
                </a:lnTo>
                <a:lnTo>
                  <a:pt x="7295" y="58"/>
                </a:lnTo>
                <a:lnTo>
                  <a:pt x="7411" y="66"/>
                </a:lnTo>
              </a:path>
            </a:pathLst>
          </a:custGeom>
          <a:noFill/>
          <a:ln w="9525" cap="flat" cmpd="sng" algn="ctr">
            <a:solidFill>
              <a:schemeClr val="accent1">
                <a:lumMod val="20000"/>
                <a:lumOff val="8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165100" y="3881225"/>
            <a:ext cx="9740900" cy="481455"/>
          </a:xfrm>
          <a:custGeom>
            <a:avLst/>
            <a:gdLst/>
            <a:ahLst/>
            <a:cxnLst>
              <a:cxn ang="0">
                <a:pos x="0" y="92"/>
              </a:cxn>
              <a:cxn ang="0">
                <a:pos x="265" y="141"/>
              </a:cxn>
              <a:cxn ang="0">
                <a:pos x="589" y="191"/>
              </a:cxn>
              <a:cxn ang="0">
                <a:pos x="1029" y="249"/>
              </a:cxn>
              <a:cxn ang="0">
                <a:pos x="1585" y="307"/>
              </a:cxn>
              <a:cxn ang="0">
                <a:pos x="1883" y="332"/>
              </a:cxn>
              <a:cxn ang="0">
                <a:pos x="2224" y="349"/>
              </a:cxn>
              <a:cxn ang="0">
                <a:pos x="2589" y="374"/>
              </a:cxn>
              <a:cxn ang="0">
                <a:pos x="2979" y="382"/>
              </a:cxn>
              <a:cxn ang="0">
                <a:pos x="3386" y="390"/>
              </a:cxn>
              <a:cxn ang="0">
                <a:pos x="3809" y="390"/>
              </a:cxn>
              <a:cxn ang="0">
                <a:pos x="4199" y="382"/>
              </a:cxn>
              <a:cxn ang="0">
                <a:pos x="5120" y="349"/>
              </a:cxn>
              <a:cxn ang="0">
                <a:pos x="5651" y="332"/>
              </a:cxn>
              <a:cxn ang="0">
                <a:pos x="6174" y="299"/>
              </a:cxn>
              <a:cxn ang="0">
                <a:pos x="6639" y="258"/>
              </a:cxn>
              <a:cxn ang="0">
                <a:pos x="6830" y="233"/>
              </a:cxn>
              <a:cxn ang="0">
                <a:pos x="6987" y="216"/>
              </a:cxn>
              <a:cxn ang="0">
                <a:pos x="7046" y="191"/>
              </a:cxn>
              <a:cxn ang="0">
                <a:pos x="7178" y="141"/>
              </a:cxn>
              <a:cxn ang="0">
                <a:pos x="7253" y="108"/>
              </a:cxn>
              <a:cxn ang="0">
                <a:pos x="7319" y="67"/>
              </a:cxn>
              <a:cxn ang="0">
                <a:pos x="7378" y="34"/>
              </a:cxn>
              <a:cxn ang="0">
                <a:pos x="7411" y="0"/>
              </a:cxn>
            </a:cxnLst>
            <a:rect l="0" t="0" r="0" b="0"/>
            <a:pathLst>
              <a:path w="7411" h="390">
                <a:moveTo>
                  <a:pt x="0" y="92"/>
                </a:moveTo>
                <a:lnTo>
                  <a:pt x="265" y="141"/>
                </a:lnTo>
                <a:lnTo>
                  <a:pt x="589" y="191"/>
                </a:lnTo>
                <a:lnTo>
                  <a:pt x="1029" y="249"/>
                </a:lnTo>
                <a:lnTo>
                  <a:pt x="1585" y="307"/>
                </a:lnTo>
                <a:lnTo>
                  <a:pt x="1883" y="332"/>
                </a:lnTo>
                <a:lnTo>
                  <a:pt x="2224" y="349"/>
                </a:lnTo>
                <a:lnTo>
                  <a:pt x="2589" y="374"/>
                </a:lnTo>
                <a:lnTo>
                  <a:pt x="2979" y="382"/>
                </a:lnTo>
                <a:lnTo>
                  <a:pt x="3386" y="390"/>
                </a:lnTo>
                <a:lnTo>
                  <a:pt x="3809" y="390"/>
                </a:lnTo>
                <a:lnTo>
                  <a:pt x="4199" y="382"/>
                </a:lnTo>
                <a:lnTo>
                  <a:pt x="5120" y="349"/>
                </a:lnTo>
                <a:lnTo>
                  <a:pt x="5651" y="332"/>
                </a:lnTo>
                <a:lnTo>
                  <a:pt x="6174" y="299"/>
                </a:lnTo>
                <a:lnTo>
                  <a:pt x="6639" y="258"/>
                </a:lnTo>
                <a:lnTo>
                  <a:pt x="6830" y="233"/>
                </a:lnTo>
                <a:lnTo>
                  <a:pt x="6987" y="216"/>
                </a:lnTo>
                <a:lnTo>
                  <a:pt x="7046" y="191"/>
                </a:lnTo>
                <a:lnTo>
                  <a:pt x="7178" y="141"/>
                </a:lnTo>
                <a:lnTo>
                  <a:pt x="7253" y="108"/>
                </a:lnTo>
                <a:lnTo>
                  <a:pt x="7319" y="67"/>
                </a:lnTo>
                <a:lnTo>
                  <a:pt x="7378" y="34"/>
                </a:lnTo>
                <a:lnTo>
                  <a:pt x="7411" y="0"/>
                </a:lnTo>
              </a:path>
            </a:pathLst>
          </a:custGeom>
          <a:noFill/>
          <a:ln w="95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nvGrpSpPr>
          <p:cNvPr id="2" name="グループ化 1"/>
          <p:cNvGrpSpPr/>
          <p:nvPr/>
        </p:nvGrpSpPr>
        <p:grpSpPr>
          <a:xfrm>
            <a:off x="8158334" y="3871494"/>
            <a:ext cx="1670309" cy="1424221"/>
            <a:chOff x="7286645" y="3871493"/>
            <a:chExt cx="1541824" cy="1424221"/>
          </a:xfrm>
          <a:gradFill>
            <a:gsLst>
              <a:gs pos="0">
                <a:schemeClr val="accent1">
                  <a:alpha val="20000"/>
                </a:schemeClr>
              </a:gs>
              <a:gs pos="100000">
                <a:schemeClr val="accent1"/>
              </a:gs>
            </a:gsLst>
            <a:lin ang="5400000" scaled="1"/>
          </a:gradFill>
        </p:grpSpPr>
        <p:sp>
          <p:nvSpPr>
            <p:cNvPr id="18" name="フリーフォーム 17"/>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19" name="フリーフォーム 18"/>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20" name="フリーフォーム 19"/>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428612"/>
            <a:ext cx="8915400" cy="1143000"/>
          </a:xfrm>
        </p:spPr>
        <p:txBody>
          <a:bodyPr/>
          <a:lstStyle/>
          <a:p>
            <a:r>
              <a:rPr kumimoji="0" lang="ja-JP" altLang="en-US"/>
              <a:t>マスター タイトルの書式設定</a:t>
            </a:r>
            <a:endParaRPr kumimoji="0" lang="en-US"/>
          </a:p>
        </p:txBody>
      </p:sp>
      <p:sp>
        <p:nvSpPr>
          <p:cNvPr id="3" name="縦書きテキスト プレースホルダ 2"/>
          <p:cNvSpPr>
            <a:spLocks noGrp="1"/>
          </p:cNvSpPr>
          <p:nvPr>
            <p:ph type="body" orient="vert" idx="1"/>
          </p:nvPr>
        </p:nvSpPr>
        <p:spPr>
          <a:xfrm>
            <a:off x="495300" y="1601169"/>
            <a:ext cx="8915400" cy="468720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31" name="日付プレースホルダ 30"/>
          <p:cNvSpPr>
            <a:spLocks noGrp="1"/>
          </p:cNvSpPr>
          <p:nvPr>
            <p:ph type="dt" sz="half" idx="10"/>
          </p:nvPr>
        </p:nvSpPr>
        <p:spPr>
          <a:xfrm>
            <a:off x="0" y="0"/>
            <a:ext cx="2311400" cy="360000"/>
          </a:xfrm>
        </p:spPr>
        <p:txBody>
          <a:bodyPr/>
          <a:lstStyle/>
          <a:p>
            <a:fld id="{D719736F-A6C6-4263-8E41-841FA8384F04}" type="datetimeFigureOut">
              <a:rPr kumimoji="1" lang="ja-JP" altLang="en-US" smtClean="0"/>
              <a:pPr/>
              <a:t>2022/6/17</a:t>
            </a:fld>
            <a:endParaRPr kumimoji="1" lang="ja-JP" altLang="en-US"/>
          </a:p>
        </p:txBody>
      </p:sp>
      <p:sp>
        <p:nvSpPr>
          <p:cNvPr id="32" name="フッター プレースホルダ 31"/>
          <p:cNvSpPr>
            <a:spLocks noGrp="1"/>
          </p:cNvSpPr>
          <p:nvPr>
            <p:ph type="ftr" sz="quarter" idx="11"/>
          </p:nvPr>
        </p:nvSpPr>
        <p:spPr>
          <a:xfrm>
            <a:off x="2382900" y="1"/>
            <a:ext cx="4875000" cy="361347"/>
          </a:xfrm>
        </p:spPr>
        <p:txBody>
          <a:bodyPr/>
          <a:lstStyle/>
          <a:p>
            <a:endParaRPr kumimoji="1" lang="ja-JP" altLang="en-US"/>
          </a:p>
        </p:txBody>
      </p:sp>
      <p:sp>
        <p:nvSpPr>
          <p:cNvPr id="33" name="スライド番号プレースホルダ 32"/>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500045"/>
            <a:ext cx="2228850" cy="5929352"/>
          </a:xfrm>
        </p:spPr>
        <p:txBody>
          <a:bodyPr vert="eaVert"/>
          <a:lstStyle/>
          <a:p>
            <a:r>
              <a:rPr kumimoji="0" lang="ja-JP" altLang="en-US"/>
              <a:t>マスター タイトルの書式設定</a:t>
            </a:r>
            <a:endParaRPr kumimoji="0" lang="en-US"/>
          </a:p>
        </p:txBody>
      </p:sp>
      <p:sp>
        <p:nvSpPr>
          <p:cNvPr id="3" name="縦書きテキスト プレースホルダ 2"/>
          <p:cNvSpPr>
            <a:spLocks noGrp="1"/>
          </p:cNvSpPr>
          <p:nvPr>
            <p:ph type="body" orient="vert" idx="1"/>
          </p:nvPr>
        </p:nvSpPr>
        <p:spPr>
          <a:xfrm>
            <a:off x="493519" y="500044"/>
            <a:ext cx="6521450" cy="5929353"/>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4" name="日付プレースホルダ 23"/>
          <p:cNvSpPr>
            <a:spLocks noGrp="1"/>
          </p:cNvSpPr>
          <p:nvPr>
            <p:ph type="dt" sz="half" idx="10"/>
          </p:nvPr>
        </p:nvSpPr>
        <p:spPr>
          <a:xfrm>
            <a:off x="0" y="0"/>
            <a:ext cx="2311400" cy="360000"/>
          </a:xfrm>
        </p:spPr>
        <p:txBody>
          <a:bodyPr/>
          <a:lstStyle/>
          <a:p>
            <a:fld id="{D719736F-A6C6-4263-8E41-841FA8384F04}" type="datetimeFigureOut">
              <a:rPr kumimoji="1" lang="ja-JP" altLang="en-US" smtClean="0"/>
              <a:pPr/>
              <a:t>2022/6/17</a:t>
            </a:fld>
            <a:endParaRPr kumimoji="1" lang="ja-JP" altLang="en-US"/>
          </a:p>
        </p:txBody>
      </p:sp>
      <p:sp>
        <p:nvSpPr>
          <p:cNvPr id="25" name="フッター プレースホルダ 24"/>
          <p:cNvSpPr>
            <a:spLocks noGrp="1"/>
          </p:cNvSpPr>
          <p:nvPr>
            <p:ph type="ftr" sz="quarter" idx="11"/>
          </p:nvPr>
        </p:nvSpPr>
        <p:spPr>
          <a:xfrm>
            <a:off x="2382900" y="1"/>
            <a:ext cx="4875000" cy="361347"/>
          </a:xfrm>
        </p:spPr>
        <p:txBody>
          <a:bodyPr/>
          <a:lstStyle/>
          <a:p>
            <a:endParaRPr kumimoji="1" lang="ja-JP" altLang="en-US"/>
          </a:p>
        </p:txBody>
      </p:sp>
      <p:sp>
        <p:nvSpPr>
          <p:cNvPr id="26" name="スライド番号プレースホルダ 25"/>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4312" y="428604"/>
            <a:ext cx="8915400" cy="1143000"/>
          </a:xfrm>
        </p:spPr>
        <p:txBody>
          <a:bodyPr/>
          <a:lstStyle/>
          <a:p>
            <a:r>
              <a:rPr kumimoji="0" lang="ja-JP" altLang="en-US"/>
              <a:t>マスター タイトルの書式設定</a:t>
            </a:r>
            <a:endParaRPr kumimoji="0" lang="en-US"/>
          </a:p>
        </p:txBody>
      </p:sp>
      <p:sp>
        <p:nvSpPr>
          <p:cNvPr id="3" name="コンテンツ プレースホルダ 2"/>
          <p:cNvSpPr>
            <a:spLocks noGrp="1"/>
          </p:cNvSpPr>
          <p:nvPr>
            <p:ph idx="1"/>
          </p:nvPr>
        </p:nvSpPr>
        <p:spPr>
          <a:xfrm>
            <a:off x="464312" y="1614477"/>
            <a:ext cx="8915400" cy="4687200"/>
          </a:xfr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0" y="0"/>
            <a:ext cx="2311400" cy="360000"/>
          </a:xfrm>
        </p:spPr>
        <p:txBody>
          <a:bodyPr/>
          <a:lstStyle/>
          <a:p>
            <a:fld id="{D719736F-A6C6-4263-8E41-841FA8384F04}" type="datetimeFigureOut">
              <a:rPr kumimoji="1" lang="ja-JP" altLang="en-US" smtClean="0"/>
              <a:pPr/>
              <a:t>2022/6/17</a:t>
            </a:fld>
            <a:endParaRPr kumimoji="1" lang="ja-JP" altLang="en-US"/>
          </a:p>
        </p:txBody>
      </p:sp>
      <p:sp>
        <p:nvSpPr>
          <p:cNvPr id="5" name="フッター プレースホルダ 4"/>
          <p:cNvSpPr>
            <a:spLocks noGrp="1"/>
          </p:cNvSpPr>
          <p:nvPr>
            <p:ph type="ftr" sz="quarter" idx="11"/>
          </p:nvPr>
        </p:nvSpPr>
        <p:spPr>
          <a:xfrm>
            <a:off x="2382899" y="0"/>
            <a:ext cx="4875000" cy="360000"/>
          </a:xfrm>
        </p:spPr>
        <p:txBody>
          <a:bodyPr/>
          <a:lstStyle/>
          <a:p>
            <a:endParaRPr kumimoji="1" lang="ja-JP" altLang="en-US"/>
          </a:p>
        </p:txBody>
      </p:sp>
      <p:sp>
        <p:nvSpPr>
          <p:cNvPr id="6" name="スライド番号プレースホルダ 5"/>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22756" y="2698741"/>
            <a:ext cx="8420100" cy="1362075"/>
          </a:xfrm>
        </p:spPr>
        <p:txBody>
          <a:bodyPr anchor="t"/>
          <a:lstStyle>
            <a:lvl1pPr algn="l">
              <a:defRPr sz="4000" b="1" cap="all"/>
            </a:lvl1pPr>
          </a:lstStyle>
          <a:p>
            <a:r>
              <a:rPr kumimoji="0" lang="ja-JP" altLang="en-US"/>
              <a:t>マスター タイトルの書式設定</a:t>
            </a:r>
            <a:endParaRPr kumimoji="0" lang="en-US"/>
          </a:p>
        </p:txBody>
      </p:sp>
      <p:sp>
        <p:nvSpPr>
          <p:cNvPr id="3" name="テキスト プレースホルダ 2"/>
          <p:cNvSpPr>
            <a:spLocks noGrp="1"/>
          </p:cNvSpPr>
          <p:nvPr>
            <p:ph type="body" idx="1"/>
          </p:nvPr>
        </p:nvSpPr>
        <p:spPr>
          <a:xfrm>
            <a:off x="522756" y="1176323"/>
            <a:ext cx="8420100" cy="1500187"/>
          </a:xfrm>
        </p:spPr>
        <p:txBody>
          <a:bodyPr anchor="b"/>
          <a:lstStyle>
            <a:lvl1pPr marL="0" indent="0">
              <a:buNone/>
              <a:defRPr sz="2000" baseline="0">
                <a:solidFill>
                  <a:schemeClr val="tx2"/>
                </a:solidFill>
              </a:defRPr>
            </a:lvl1pPr>
            <a:lvl2pPr marL="457200" indent="0">
              <a:buNone/>
              <a:defRPr sz="1800">
                <a:solidFill>
                  <a:schemeClr val="tx2"/>
                </a:solidFill>
              </a:defRPr>
            </a:lvl2pPr>
            <a:lvl3pPr marL="914400" indent="0">
              <a:buNone/>
              <a:defRPr sz="1600">
                <a:solidFill>
                  <a:schemeClr val="tx2"/>
                </a:solidFill>
              </a:defRPr>
            </a:lvl3pPr>
            <a:lvl4pPr marL="1371600" indent="0">
              <a:buNone/>
              <a:defRPr sz="1400">
                <a:solidFill>
                  <a:schemeClr val="tx2"/>
                </a:solidFill>
              </a:defRPr>
            </a:lvl4pPr>
            <a:lvl5pPr marL="1828800" indent="0">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 3"/>
          <p:cNvSpPr>
            <a:spLocks noGrp="1"/>
          </p:cNvSpPr>
          <p:nvPr>
            <p:ph type="dt" sz="half" idx="10"/>
          </p:nvPr>
        </p:nvSpPr>
        <p:spPr>
          <a:xfrm>
            <a:off x="0" y="0"/>
            <a:ext cx="2311400" cy="360000"/>
          </a:xfrm>
        </p:spPr>
        <p:txBody>
          <a:bodyPr/>
          <a:lstStyle/>
          <a:p>
            <a:fld id="{D719736F-A6C6-4263-8E41-841FA8384F04}" type="datetimeFigureOut">
              <a:rPr kumimoji="1" lang="ja-JP" altLang="en-US" smtClean="0"/>
              <a:pPr/>
              <a:t>2022/6/17</a:t>
            </a:fld>
            <a:endParaRPr kumimoji="1" lang="ja-JP" altLang="en-US"/>
          </a:p>
        </p:txBody>
      </p:sp>
      <p:sp>
        <p:nvSpPr>
          <p:cNvPr id="5" name="フッター プレースホルダ 4"/>
          <p:cNvSpPr>
            <a:spLocks noGrp="1"/>
          </p:cNvSpPr>
          <p:nvPr>
            <p:ph type="ftr" sz="quarter" idx="11"/>
          </p:nvPr>
        </p:nvSpPr>
        <p:spPr>
          <a:xfrm>
            <a:off x="2382900" y="0"/>
            <a:ext cx="4875000" cy="360000"/>
          </a:xfrm>
        </p:spPr>
        <p:txBody>
          <a:bodyPr/>
          <a:lstStyle/>
          <a:p>
            <a:endParaRPr kumimoji="1" lang="ja-JP" altLang="en-US"/>
          </a:p>
        </p:txBody>
      </p:sp>
      <p:sp>
        <p:nvSpPr>
          <p:cNvPr id="6" name="スライド番号プレースホルダ 5"/>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grpSp>
        <p:nvGrpSpPr>
          <p:cNvPr id="7" name="グループ化 6"/>
          <p:cNvGrpSpPr>
            <a:grpSpLocks/>
          </p:cNvGrpSpPr>
          <p:nvPr/>
        </p:nvGrpSpPr>
        <p:grpSpPr bwMode="auto">
          <a:xfrm>
            <a:off x="-17351" y="0"/>
            <a:ext cx="9906000" cy="6858024"/>
            <a:chOff x="-129" y="-42"/>
            <a:chExt cx="6177" cy="4355"/>
          </a:xfrm>
        </p:grpSpPr>
        <p:sp>
          <p:nvSpPr>
            <p:cNvPr id="24" name="フリーフォーム 23"/>
            <p:cNvSpPr>
              <a:spLocks/>
            </p:cNvSpPr>
            <p:nvPr/>
          </p:nvSpPr>
          <p:spPr bwMode="auto">
            <a:xfrm>
              <a:off x="-122" y="-42"/>
              <a:ext cx="5811" cy="4091"/>
            </a:xfrm>
            <a:custGeom>
              <a:avLst/>
              <a:gdLst/>
              <a:ahLst/>
              <a:cxnLst>
                <a:cxn ang="0">
                  <a:pos x="0" y="4069"/>
                </a:cxn>
                <a:cxn ang="0">
                  <a:pos x="161" y="4084"/>
                </a:cxn>
                <a:cxn ang="0">
                  <a:pos x="344" y="4084"/>
                </a:cxn>
                <a:cxn ang="0">
                  <a:pos x="593" y="4091"/>
                </a:cxn>
                <a:cxn ang="0">
                  <a:pos x="893" y="4084"/>
                </a:cxn>
                <a:cxn ang="0">
                  <a:pos x="1230" y="4069"/>
                </a:cxn>
                <a:cxn ang="0">
                  <a:pos x="1588" y="4033"/>
                </a:cxn>
                <a:cxn ang="0">
                  <a:pos x="1991" y="3996"/>
                </a:cxn>
                <a:cxn ang="0">
                  <a:pos x="2196" y="3959"/>
                </a:cxn>
                <a:cxn ang="0">
                  <a:pos x="2408" y="3923"/>
                </a:cxn>
                <a:cxn ang="0">
                  <a:pos x="2613" y="3879"/>
                </a:cxn>
                <a:cxn ang="0">
                  <a:pos x="2832" y="3828"/>
                </a:cxn>
                <a:cxn ang="0">
                  <a:pos x="3052" y="3776"/>
                </a:cxn>
                <a:cxn ang="0">
                  <a:pos x="3257" y="3718"/>
                </a:cxn>
                <a:cxn ang="0">
                  <a:pos x="3469" y="3645"/>
                </a:cxn>
                <a:cxn ang="0">
                  <a:pos x="3681" y="3572"/>
                </a:cxn>
                <a:cxn ang="0">
                  <a:pos x="3886" y="3484"/>
                </a:cxn>
                <a:cxn ang="0">
                  <a:pos x="4084" y="3381"/>
                </a:cxn>
                <a:cxn ang="0">
                  <a:pos x="4274" y="3279"/>
                </a:cxn>
                <a:cxn ang="0">
                  <a:pos x="4465" y="3169"/>
                </a:cxn>
                <a:cxn ang="0">
                  <a:pos x="4648" y="3037"/>
                </a:cxn>
                <a:cxn ang="0">
                  <a:pos x="4816" y="2898"/>
                </a:cxn>
                <a:cxn ang="0">
                  <a:pos x="4970" y="2759"/>
                </a:cxn>
                <a:cxn ang="0">
                  <a:pos x="5123" y="2591"/>
                </a:cxn>
                <a:cxn ang="0">
                  <a:pos x="5189" y="2510"/>
                </a:cxn>
                <a:cxn ang="0">
                  <a:pos x="5262" y="2415"/>
                </a:cxn>
                <a:cxn ang="0">
                  <a:pos x="5350" y="2269"/>
                </a:cxn>
                <a:cxn ang="0">
                  <a:pos x="5453" y="2093"/>
                </a:cxn>
                <a:cxn ang="0">
                  <a:pos x="5555" y="1873"/>
                </a:cxn>
                <a:cxn ang="0">
                  <a:pos x="5606" y="1756"/>
                </a:cxn>
                <a:cxn ang="0">
                  <a:pos x="5658" y="1625"/>
                </a:cxn>
                <a:cxn ang="0">
                  <a:pos x="5709" y="1485"/>
                </a:cxn>
                <a:cxn ang="0">
                  <a:pos x="5745" y="1332"/>
                </a:cxn>
                <a:cxn ang="0">
                  <a:pos x="5775" y="1207"/>
                </a:cxn>
                <a:cxn ang="0">
                  <a:pos x="5789" y="1068"/>
                </a:cxn>
                <a:cxn ang="0">
                  <a:pos x="5804" y="893"/>
                </a:cxn>
                <a:cxn ang="0">
                  <a:pos x="5811" y="790"/>
                </a:cxn>
                <a:cxn ang="0">
                  <a:pos x="5804" y="695"/>
                </a:cxn>
                <a:cxn ang="0">
                  <a:pos x="5797" y="578"/>
                </a:cxn>
                <a:cxn ang="0">
                  <a:pos x="5782" y="461"/>
                </a:cxn>
                <a:cxn ang="0">
                  <a:pos x="5760" y="344"/>
                </a:cxn>
                <a:cxn ang="0">
                  <a:pos x="5738" y="227"/>
                </a:cxn>
                <a:cxn ang="0">
                  <a:pos x="5694" y="109"/>
                </a:cxn>
                <a:cxn ang="0">
                  <a:pos x="5643" y="0"/>
                </a:cxn>
              </a:cxnLst>
              <a:rect l="0" t="0" r="0" b="0"/>
              <a:pathLst>
                <a:path w="5811" h="4091">
                  <a:moveTo>
                    <a:pt x="0" y="4069"/>
                  </a:moveTo>
                  <a:lnTo>
                    <a:pt x="161" y="4084"/>
                  </a:lnTo>
                  <a:lnTo>
                    <a:pt x="344" y="4084"/>
                  </a:lnTo>
                  <a:lnTo>
                    <a:pt x="593" y="4091"/>
                  </a:lnTo>
                  <a:lnTo>
                    <a:pt x="893" y="4084"/>
                  </a:lnTo>
                  <a:lnTo>
                    <a:pt x="1230" y="4069"/>
                  </a:lnTo>
                  <a:lnTo>
                    <a:pt x="1588" y="4033"/>
                  </a:lnTo>
                  <a:lnTo>
                    <a:pt x="1991" y="3996"/>
                  </a:lnTo>
                  <a:lnTo>
                    <a:pt x="2196" y="3959"/>
                  </a:lnTo>
                  <a:lnTo>
                    <a:pt x="2408" y="3923"/>
                  </a:lnTo>
                  <a:lnTo>
                    <a:pt x="2613" y="3879"/>
                  </a:lnTo>
                  <a:lnTo>
                    <a:pt x="2832" y="3828"/>
                  </a:lnTo>
                  <a:lnTo>
                    <a:pt x="3052" y="3776"/>
                  </a:lnTo>
                  <a:lnTo>
                    <a:pt x="3257" y="3718"/>
                  </a:lnTo>
                  <a:lnTo>
                    <a:pt x="3469" y="3645"/>
                  </a:lnTo>
                  <a:lnTo>
                    <a:pt x="3681" y="3572"/>
                  </a:lnTo>
                  <a:lnTo>
                    <a:pt x="3886" y="3484"/>
                  </a:lnTo>
                  <a:lnTo>
                    <a:pt x="4084" y="3381"/>
                  </a:lnTo>
                  <a:lnTo>
                    <a:pt x="4274" y="3279"/>
                  </a:lnTo>
                  <a:lnTo>
                    <a:pt x="4465" y="3169"/>
                  </a:lnTo>
                  <a:lnTo>
                    <a:pt x="4648" y="3037"/>
                  </a:lnTo>
                  <a:lnTo>
                    <a:pt x="4816" y="2898"/>
                  </a:lnTo>
                  <a:lnTo>
                    <a:pt x="4970" y="2759"/>
                  </a:lnTo>
                  <a:lnTo>
                    <a:pt x="5123" y="2591"/>
                  </a:lnTo>
                  <a:lnTo>
                    <a:pt x="5189" y="2510"/>
                  </a:lnTo>
                  <a:lnTo>
                    <a:pt x="5262" y="2415"/>
                  </a:lnTo>
                  <a:lnTo>
                    <a:pt x="5350" y="2269"/>
                  </a:lnTo>
                  <a:lnTo>
                    <a:pt x="5453" y="2093"/>
                  </a:lnTo>
                  <a:lnTo>
                    <a:pt x="5555" y="1873"/>
                  </a:lnTo>
                  <a:lnTo>
                    <a:pt x="5606" y="1756"/>
                  </a:lnTo>
                  <a:lnTo>
                    <a:pt x="5658" y="1625"/>
                  </a:lnTo>
                  <a:lnTo>
                    <a:pt x="5709" y="1485"/>
                  </a:lnTo>
                  <a:lnTo>
                    <a:pt x="5745" y="1332"/>
                  </a:lnTo>
                  <a:lnTo>
                    <a:pt x="5775" y="1207"/>
                  </a:lnTo>
                  <a:lnTo>
                    <a:pt x="5789" y="1068"/>
                  </a:lnTo>
                  <a:lnTo>
                    <a:pt x="5804" y="893"/>
                  </a:lnTo>
                  <a:lnTo>
                    <a:pt x="5811" y="790"/>
                  </a:lnTo>
                  <a:lnTo>
                    <a:pt x="5804" y="695"/>
                  </a:lnTo>
                  <a:lnTo>
                    <a:pt x="5797" y="578"/>
                  </a:lnTo>
                  <a:lnTo>
                    <a:pt x="5782" y="461"/>
                  </a:lnTo>
                  <a:lnTo>
                    <a:pt x="5760" y="344"/>
                  </a:lnTo>
                  <a:lnTo>
                    <a:pt x="5738" y="227"/>
                  </a:lnTo>
                  <a:lnTo>
                    <a:pt x="5694" y="109"/>
                  </a:lnTo>
                  <a:lnTo>
                    <a:pt x="5643"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5" name="フリーフォーム 24"/>
            <p:cNvSpPr>
              <a:spLocks/>
            </p:cNvSpPr>
            <p:nvPr/>
          </p:nvSpPr>
          <p:spPr bwMode="auto">
            <a:xfrm>
              <a:off x="-129" y="-42"/>
              <a:ext cx="6177" cy="4245"/>
            </a:xfrm>
            <a:custGeom>
              <a:avLst/>
              <a:gdLst/>
              <a:ahLst/>
              <a:cxnLst>
                <a:cxn ang="0">
                  <a:pos x="0" y="4238"/>
                </a:cxn>
                <a:cxn ang="0">
                  <a:pos x="161" y="4245"/>
                </a:cxn>
                <a:cxn ang="0">
                  <a:pos x="607" y="4245"/>
                </a:cxn>
                <a:cxn ang="0">
                  <a:pos x="915" y="4238"/>
                </a:cxn>
                <a:cxn ang="0">
                  <a:pos x="1266" y="4223"/>
                </a:cxn>
                <a:cxn ang="0">
                  <a:pos x="1632" y="4208"/>
                </a:cxn>
                <a:cxn ang="0">
                  <a:pos x="2034" y="4172"/>
                </a:cxn>
                <a:cxn ang="0">
                  <a:pos x="2459" y="4135"/>
                </a:cxn>
                <a:cxn ang="0">
                  <a:pos x="2891" y="4069"/>
                </a:cxn>
                <a:cxn ang="0">
                  <a:pos x="3096" y="4033"/>
                </a:cxn>
                <a:cxn ang="0">
                  <a:pos x="3308" y="4003"/>
                </a:cxn>
                <a:cxn ang="0">
                  <a:pos x="3513" y="3952"/>
                </a:cxn>
                <a:cxn ang="0">
                  <a:pos x="3718" y="3901"/>
                </a:cxn>
                <a:cxn ang="0">
                  <a:pos x="3915" y="3850"/>
                </a:cxn>
                <a:cxn ang="0">
                  <a:pos x="4098" y="3791"/>
                </a:cxn>
                <a:cxn ang="0">
                  <a:pos x="4289" y="3725"/>
                </a:cxn>
                <a:cxn ang="0">
                  <a:pos x="4464" y="3652"/>
                </a:cxn>
                <a:cxn ang="0">
                  <a:pos x="4625" y="3586"/>
                </a:cxn>
                <a:cxn ang="0">
                  <a:pos x="4779" y="3498"/>
                </a:cxn>
                <a:cxn ang="0">
                  <a:pos x="4925" y="3410"/>
                </a:cxn>
                <a:cxn ang="0">
                  <a:pos x="5050" y="3308"/>
                </a:cxn>
                <a:cxn ang="0">
                  <a:pos x="5094" y="3271"/>
                </a:cxn>
                <a:cxn ang="0">
                  <a:pos x="5204" y="3154"/>
                </a:cxn>
                <a:cxn ang="0">
                  <a:pos x="5372" y="2971"/>
                </a:cxn>
                <a:cxn ang="0">
                  <a:pos x="5467" y="2862"/>
                </a:cxn>
                <a:cxn ang="0">
                  <a:pos x="5562" y="2722"/>
                </a:cxn>
                <a:cxn ang="0">
                  <a:pos x="5665" y="2583"/>
                </a:cxn>
                <a:cxn ang="0">
                  <a:pos x="5760" y="2422"/>
                </a:cxn>
                <a:cxn ang="0">
                  <a:pos x="5855" y="2247"/>
                </a:cxn>
                <a:cxn ang="0">
                  <a:pos x="5943" y="2071"/>
                </a:cxn>
                <a:cxn ang="0">
                  <a:pos x="6023" y="1881"/>
                </a:cxn>
                <a:cxn ang="0">
                  <a:pos x="6089" y="1683"/>
                </a:cxn>
                <a:cxn ang="0">
                  <a:pos x="6118" y="1573"/>
                </a:cxn>
                <a:cxn ang="0">
                  <a:pos x="6140" y="1471"/>
                </a:cxn>
                <a:cxn ang="0">
                  <a:pos x="6162" y="1361"/>
                </a:cxn>
                <a:cxn ang="0">
                  <a:pos x="6170" y="1244"/>
                </a:cxn>
                <a:cxn ang="0">
                  <a:pos x="6177" y="1105"/>
                </a:cxn>
                <a:cxn ang="0">
                  <a:pos x="6177" y="944"/>
                </a:cxn>
                <a:cxn ang="0">
                  <a:pos x="6170" y="754"/>
                </a:cxn>
                <a:cxn ang="0">
                  <a:pos x="6155" y="658"/>
                </a:cxn>
                <a:cxn ang="0">
                  <a:pos x="6133" y="549"/>
                </a:cxn>
                <a:cxn ang="0">
                  <a:pos x="6104" y="446"/>
                </a:cxn>
                <a:cxn ang="0">
                  <a:pos x="6075" y="344"/>
                </a:cxn>
                <a:cxn ang="0">
                  <a:pos x="6031" y="241"/>
                </a:cxn>
                <a:cxn ang="0">
                  <a:pos x="5987" y="153"/>
                </a:cxn>
                <a:cxn ang="0">
                  <a:pos x="5928" y="73"/>
                </a:cxn>
                <a:cxn ang="0">
                  <a:pos x="5862" y="0"/>
                </a:cxn>
              </a:cxnLst>
              <a:rect l="0" t="0" r="0" b="0"/>
              <a:pathLst>
                <a:path w="6177" h="4245">
                  <a:moveTo>
                    <a:pt x="0" y="4238"/>
                  </a:moveTo>
                  <a:lnTo>
                    <a:pt x="161" y="4245"/>
                  </a:lnTo>
                  <a:lnTo>
                    <a:pt x="607" y="4245"/>
                  </a:lnTo>
                  <a:lnTo>
                    <a:pt x="915" y="4238"/>
                  </a:lnTo>
                  <a:lnTo>
                    <a:pt x="1266" y="4223"/>
                  </a:lnTo>
                  <a:lnTo>
                    <a:pt x="1632" y="4208"/>
                  </a:lnTo>
                  <a:lnTo>
                    <a:pt x="2034" y="4172"/>
                  </a:lnTo>
                  <a:lnTo>
                    <a:pt x="2459" y="4135"/>
                  </a:lnTo>
                  <a:lnTo>
                    <a:pt x="2891" y="4069"/>
                  </a:lnTo>
                  <a:lnTo>
                    <a:pt x="3096" y="4033"/>
                  </a:lnTo>
                  <a:lnTo>
                    <a:pt x="3308" y="4003"/>
                  </a:lnTo>
                  <a:lnTo>
                    <a:pt x="3513" y="3952"/>
                  </a:lnTo>
                  <a:lnTo>
                    <a:pt x="3718" y="3901"/>
                  </a:lnTo>
                  <a:lnTo>
                    <a:pt x="3915" y="3850"/>
                  </a:lnTo>
                  <a:lnTo>
                    <a:pt x="4098" y="3791"/>
                  </a:lnTo>
                  <a:lnTo>
                    <a:pt x="4289" y="3725"/>
                  </a:lnTo>
                  <a:lnTo>
                    <a:pt x="4464" y="3652"/>
                  </a:lnTo>
                  <a:lnTo>
                    <a:pt x="4625" y="3586"/>
                  </a:lnTo>
                  <a:lnTo>
                    <a:pt x="4779" y="3498"/>
                  </a:lnTo>
                  <a:lnTo>
                    <a:pt x="4925" y="3410"/>
                  </a:lnTo>
                  <a:lnTo>
                    <a:pt x="5050" y="3308"/>
                  </a:lnTo>
                  <a:lnTo>
                    <a:pt x="5094" y="3271"/>
                  </a:lnTo>
                  <a:lnTo>
                    <a:pt x="5204" y="3154"/>
                  </a:lnTo>
                  <a:lnTo>
                    <a:pt x="5372" y="2971"/>
                  </a:lnTo>
                  <a:lnTo>
                    <a:pt x="5467" y="2862"/>
                  </a:lnTo>
                  <a:lnTo>
                    <a:pt x="5562" y="2722"/>
                  </a:lnTo>
                  <a:lnTo>
                    <a:pt x="5665" y="2583"/>
                  </a:lnTo>
                  <a:lnTo>
                    <a:pt x="5760" y="2422"/>
                  </a:lnTo>
                  <a:lnTo>
                    <a:pt x="5855" y="2247"/>
                  </a:lnTo>
                  <a:lnTo>
                    <a:pt x="5943" y="2071"/>
                  </a:lnTo>
                  <a:lnTo>
                    <a:pt x="6023" y="1881"/>
                  </a:lnTo>
                  <a:lnTo>
                    <a:pt x="6089" y="1683"/>
                  </a:lnTo>
                  <a:lnTo>
                    <a:pt x="6118" y="1573"/>
                  </a:lnTo>
                  <a:lnTo>
                    <a:pt x="6140" y="1471"/>
                  </a:lnTo>
                  <a:lnTo>
                    <a:pt x="6162" y="1361"/>
                  </a:lnTo>
                  <a:lnTo>
                    <a:pt x="6170" y="1244"/>
                  </a:lnTo>
                  <a:lnTo>
                    <a:pt x="6177" y="1105"/>
                  </a:lnTo>
                  <a:lnTo>
                    <a:pt x="6177" y="944"/>
                  </a:lnTo>
                  <a:lnTo>
                    <a:pt x="6170" y="754"/>
                  </a:lnTo>
                  <a:lnTo>
                    <a:pt x="6155" y="658"/>
                  </a:lnTo>
                  <a:lnTo>
                    <a:pt x="6133" y="549"/>
                  </a:lnTo>
                  <a:lnTo>
                    <a:pt x="6104" y="446"/>
                  </a:lnTo>
                  <a:lnTo>
                    <a:pt x="6075" y="344"/>
                  </a:lnTo>
                  <a:lnTo>
                    <a:pt x="6031" y="241"/>
                  </a:lnTo>
                  <a:lnTo>
                    <a:pt x="5987" y="153"/>
                  </a:lnTo>
                  <a:lnTo>
                    <a:pt x="5928" y="73"/>
                  </a:lnTo>
                  <a:lnTo>
                    <a:pt x="5862"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6" name="フリーフォーム 25"/>
            <p:cNvSpPr>
              <a:spLocks/>
            </p:cNvSpPr>
            <p:nvPr/>
          </p:nvSpPr>
          <p:spPr bwMode="auto">
            <a:xfrm>
              <a:off x="-129" y="1692"/>
              <a:ext cx="6170" cy="2416"/>
            </a:xfrm>
            <a:custGeom>
              <a:avLst/>
              <a:gdLst/>
              <a:ahLst/>
              <a:cxnLst>
                <a:cxn ang="0">
                  <a:pos x="0" y="2203"/>
                </a:cxn>
                <a:cxn ang="0">
                  <a:pos x="161" y="2233"/>
                </a:cxn>
                <a:cxn ang="0">
                  <a:pos x="600" y="2299"/>
                </a:cxn>
                <a:cxn ang="0">
                  <a:pos x="907" y="2335"/>
                </a:cxn>
                <a:cxn ang="0">
                  <a:pos x="1251" y="2365"/>
                </a:cxn>
                <a:cxn ang="0">
                  <a:pos x="1624" y="2394"/>
                </a:cxn>
                <a:cxn ang="0">
                  <a:pos x="2034" y="2408"/>
                </a:cxn>
                <a:cxn ang="0">
                  <a:pos x="2452" y="2416"/>
                </a:cxn>
                <a:cxn ang="0">
                  <a:pos x="2671" y="2416"/>
                </a:cxn>
                <a:cxn ang="0">
                  <a:pos x="2883" y="2401"/>
                </a:cxn>
                <a:cxn ang="0">
                  <a:pos x="3096" y="2394"/>
                </a:cxn>
                <a:cxn ang="0">
                  <a:pos x="3308" y="2379"/>
                </a:cxn>
                <a:cxn ang="0">
                  <a:pos x="3520" y="2357"/>
                </a:cxn>
                <a:cxn ang="0">
                  <a:pos x="3725" y="2328"/>
                </a:cxn>
                <a:cxn ang="0">
                  <a:pos x="3930" y="2291"/>
                </a:cxn>
                <a:cxn ang="0">
                  <a:pos x="4128" y="2247"/>
                </a:cxn>
                <a:cxn ang="0">
                  <a:pos x="4318" y="2196"/>
                </a:cxn>
                <a:cxn ang="0">
                  <a:pos x="4501" y="2138"/>
                </a:cxn>
                <a:cxn ang="0">
                  <a:pos x="4677" y="2072"/>
                </a:cxn>
                <a:cxn ang="0">
                  <a:pos x="4838" y="1991"/>
                </a:cxn>
                <a:cxn ang="0">
                  <a:pos x="4991" y="1911"/>
                </a:cxn>
                <a:cxn ang="0">
                  <a:pos x="5130" y="1816"/>
                </a:cxn>
                <a:cxn ang="0">
                  <a:pos x="5167" y="1786"/>
                </a:cxn>
                <a:cxn ang="0">
                  <a:pos x="5269" y="1684"/>
                </a:cxn>
                <a:cxn ang="0">
                  <a:pos x="5430" y="1530"/>
                </a:cxn>
                <a:cxn ang="0">
                  <a:pos x="5511" y="1435"/>
                </a:cxn>
                <a:cxn ang="0">
                  <a:pos x="5613" y="1318"/>
                </a:cxn>
                <a:cxn ang="0">
                  <a:pos x="5701" y="1193"/>
                </a:cxn>
                <a:cxn ang="0">
                  <a:pos x="5789" y="1054"/>
                </a:cxn>
                <a:cxn ang="0">
                  <a:pos x="5884" y="908"/>
                </a:cxn>
                <a:cxn ang="0">
                  <a:pos x="5957" y="747"/>
                </a:cxn>
                <a:cxn ang="0">
                  <a:pos x="6031" y="571"/>
                </a:cxn>
                <a:cxn ang="0">
                  <a:pos x="6096" y="396"/>
                </a:cxn>
                <a:cxn ang="0">
                  <a:pos x="6140" y="205"/>
                </a:cxn>
                <a:cxn ang="0">
                  <a:pos x="6162" y="103"/>
                </a:cxn>
                <a:cxn ang="0">
                  <a:pos x="6170" y="0"/>
                </a:cxn>
              </a:cxnLst>
              <a:rect l="0" t="0" r="0" b="0"/>
              <a:pathLst>
                <a:path w="6170" h="2416">
                  <a:moveTo>
                    <a:pt x="0" y="2203"/>
                  </a:moveTo>
                  <a:lnTo>
                    <a:pt x="161" y="2233"/>
                  </a:lnTo>
                  <a:lnTo>
                    <a:pt x="600" y="2299"/>
                  </a:lnTo>
                  <a:lnTo>
                    <a:pt x="907" y="2335"/>
                  </a:lnTo>
                  <a:lnTo>
                    <a:pt x="1251" y="2365"/>
                  </a:lnTo>
                  <a:lnTo>
                    <a:pt x="1624" y="2394"/>
                  </a:lnTo>
                  <a:lnTo>
                    <a:pt x="2034" y="2408"/>
                  </a:lnTo>
                  <a:lnTo>
                    <a:pt x="2452" y="2416"/>
                  </a:lnTo>
                  <a:lnTo>
                    <a:pt x="2671" y="2416"/>
                  </a:lnTo>
                  <a:lnTo>
                    <a:pt x="2883" y="2401"/>
                  </a:lnTo>
                  <a:lnTo>
                    <a:pt x="3096" y="2394"/>
                  </a:lnTo>
                  <a:lnTo>
                    <a:pt x="3308" y="2379"/>
                  </a:lnTo>
                  <a:lnTo>
                    <a:pt x="3520" y="2357"/>
                  </a:lnTo>
                  <a:lnTo>
                    <a:pt x="3725" y="2328"/>
                  </a:lnTo>
                  <a:lnTo>
                    <a:pt x="3930" y="2291"/>
                  </a:lnTo>
                  <a:lnTo>
                    <a:pt x="4128" y="2247"/>
                  </a:lnTo>
                  <a:lnTo>
                    <a:pt x="4318" y="2196"/>
                  </a:lnTo>
                  <a:lnTo>
                    <a:pt x="4501" y="2138"/>
                  </a:lnTo>
                  <a:lnTo>
                    <a:pt x="4677" y="2072"/>
                  </a:lnTo>
                  <a:lnTo>
                    <a:pt x="4838" y="1991"/>
                  </a:lnTo>
                  <a:lnTo>
                    <a:pt x="4991" y="1911"/>
                  </a:lnTo>
                  <a:lnTo>
                    <a:pt x="5130" y="1816"/>
                  </a:lnTo>
                  <a:lnTo>
                    <a:pt x="5167" y="1786"/>
                  </a:lnTo>
                  <a:lnTo>
                    <a:pt x="5269" y="1684"/>
                  </a:lnTo>
                  <a:lnTo>
                    <a:pt x="5430" y="1530"/>
                  </a:lnTo>
                  <a:lnTo>
                    <a:pt x="5511" y="1435"/>
                  </a:lnTo>
                  <a:lnTo>
                    <a:pt x="5613" y="1318"/>
                  </a:lnTo>
                  <a:lnTo>
                    <a:pt x="5701" y="1193"/>
                  </a:lnTo>
                  <a:lnTo>
                    <a:pt x="5789" y="1054"/>
                  </a:lnTo>
                  <a:lnTo>
                    <a:pt x="5884" y="908"/>
                  </a:lnTo>
                  <a:lnTo>
                    <a:pt x="5957" y="747"/>
                  </a:lnTo>
                  <a:lnTo>
                    <a:pt x="6031" y="571"/>
                  </a:lnTo>
                  <a:lnTo>
                    <a:pt x="6096" y="396"/>
                  </a:lnTo>
                  <a:lnTo>
                    <a:pt x="6140" y="205"/>
                  </a:lnTo>
                  <a:lnTo>
                    <a:pt x="6162" y="103"/>
                  </a:lnTo>
                  <a:lnTo>
                    <a:pt x="6170"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7" name="フリーフォーム 26"/>
            <p:cNvSpPr>
              <a:spLocks/>
            </p:cNvSpPr>
            <p:nvPr/>
          </p:nvSpPr>
          <p:spPr bwMode="auto">
            <a:xfrm>
              <a:off x="3237" y="-42"/>
              <a:ext cx="2562" cy="4355"/>
            </a:xfrm>
            <a:custGeom>
              <a:avLst/>
              <a:gdLst/>
              <a:ahLst/>
              <a:cxnLst>
                <a:cxn ang="0">
                  <a:pos x="2108" y="0"/>
                </a:cxn>
                <a:cxn ang="0">
                  <a:pos x="2145" y="73"/>
                </a:cxn>
                <a:cxn ang="0">
                  <a:pos x="2196" y="175"/>
                </a:cxn>
                <a:cxn ang="0">
                  <a:pos x="2247" y="300"/>
                </a:cxn>
                <a:cxn ang="0">
                  <a:pos x="2321" y="453"/>
                </a:cxn>
                <a:cxn ang="0">
                  <a:pos x="2379" y="629"/>
                </a:cxn>
                <a:cxn ang="0">
                  <a:pos x="2438" y="827"/>
                </a:cxn>
                <a:cxn ang="0">
                  <a:pos x="2489" y="1054"/>
                </a:cxn>
                <a:cxn ang="0">
                  <a:pos x="2533" y="1288"/>
                </a:cxn>
                <a:cxn ang="0">
                  <a:pos x="2548" y="1412"/>
                </a:cxn>
                <a:cxn ang="0">
                  <a:pos x="2562" y="1537"/>
                </a:cxn>
                <a:cxn ang="0">
                  <a:pos x="2562" y="1668"/>
                </a:cxn>
                <a:cxn ang="0">
                  <a:pos x="2562" y="1793"/>
                </a:cxn>
                <a:cxn ang="0">
                  <a:pos x="2555" y="1932"/>
                </a:cxn>
                <a:cxn ang="0">
                  <a:pos x="2533" y="2064"/>
                </a:cxn>
                <a:cxn ang="0">
                  <a:pos x="2511" y="2195"/>
                </a:cxn>
                <a:cxn ang="0">
                  <a:pos x="2482" y="2327"/>
                </a:cxn>
                <a:cxn ang="0">
                  <a:pos x="2438" y="2459"/>
                </a:cxn>
                <a:cxn ang="0">
                  <a:pos x="2386" y="2591"/>
                </a:cxn>
                <a:cxn ang="0">
                  <a:pos x="2321" y="2730"/>
                </a:cxn>
                <a:cxn ang="0">
                  <a:pos x="2247" y="2862"/>
                </a:cxn>
                <a:cxn ang="0">
                  <a:pos x="2174" y="2993"/>
                </a:cxn>
                <a:cxn ang="0">
                  <a:pos x="2079" y="3118"/>
                </a:cxn>
                <a:cxn ang="0">
                  <a:pos x="2035" y="3169"/>
                </a:cxn>
                <a:cxn ang="0">
                  <a:pos x="1911" y="3293"/>
                </a:cxn>
                <a:cxn ang="0">
                  <a:pos x="1728" y="3484"/>
                </a:cxn>
                <a:cxn ang="0">
                  <a:pos x="1603" y="3586"/>
                </a:cxn>
                <a:cxn ang="0">
                  <a:pos x="1472" y="3689"/>
                </a:cxn>
                <a:cxn ang="0">
                  <a:pos x="1325" y="3791"/>
                </a:cxn>
                <a:cxn ang="0">
                  <a:pos x="1164" y="3908"/>
                </a:cxn>
                <a:cxn ang="0">
                  <a:pos x="996" y="4011"/>
                </a:cxn>
                <a:cxn ang="0">
                  <a:pos x="813" y="4106"/>
                </a:cxn>
                <a:cxn ang="0">
                  <a:pos x="623" y="4194"/>
                </a:cxn>
                <a:cxn ang="0">
                  <a:pos x="425" y="4267"/>
                </a:cxn>
                <a:cxn ang="0">
                  <a:pos x="322" y="4296"/>
                </a:cxn>
                <a:cxn ang="0">
                  <a:pos x="213" y="4318"/>
                </a:cxn>
                <a:cxn ang="0">
                  <a:pos x="110" y="4347"/>
                </a:cxn>
                <a:cxn ang="0">
                  <a:pos x="0" y="4355"/>
                </a:cxn>
              </a:cxnLst>
              <a:rect l="0" t="0" r="0" b="0"/>
              <a:pathLst>
                <a:path w="2562" h="4355">
                  <a:moveTo>
                    <a:pt x="2108" y="0"/>
                  </a:moveTo>
                  <a:lnTo>
                    <a:pt x="2145" y="73"/>
                  </a:lnTo>
                  <a:lnTo>
                    <a:pt x="2196" y="175"/>
                  </a:lnTo>
                  <a:lnTo>
                    <a:pt x="2247" y="300"/>
                  </a:lnTo>
                  <a:lnTo>
                    <a:pt x="2321" y="453"/>
                  </a:lnTo>
                  <a:lnTo>
                    <a:pt x="2379" y="629"/>
                  </a:lnTo>
                  <a:lnTo>
                    <a:pt x="2438" y="827"/>
                  </a:lnTo>
                  <a:lnTo>
                    <a:pt x="2489" y="1054"/>
                  </a:lnTo>
                  <a:lnTo>
                    <a:pt x="2533" y="1288"/>
                  </a:lnTo>
                  <a:lnTo>
                    <a:pt x="2548" y="1412"/>
                  </a:lnTo>
                  <a:lnTo>
                    <a:pt x="2562" y="1537"/>
                  </a:lnTo>
                  <a:lnTo>
                    <a:pt x="2562" y="1668"/>
                  </a:lnTo>
                  <a:lnTo>
                    <a:pt x="2562" y="1793"/>
                  </a:lnTo>
                  <a:lnTo>
                    <a:pt x="2555" y="1932"/>
                  </a:lnTo>
                  <a:lnTo>
                    <a:pt x="2533" y="2064"/>
                  </a:lnTo>
                  <a:lnTo>
                    <a:pt x="2511" y="2195"/>
                  </a:lnTo>
                  <a:lnTo>
                    <a:pt x="2482" y="2327"/>
                  </a:lnTo>
                  <a:lnTo>
                    <a:pt x="2438" y="2459"/>
                  </a:lnTo>
                  <a:lnTo>
                    <a:pt x="2386" y="2591"/>
                  </a:lnTo>
                  <a:lnTo>
                    <a:pt x="2321" y="2730"/>
                  </a:lnTo>
                  <a:lnTo>
                    <a:pt x="2247" y="2862"/>
                  </a:lnTo>
                  <a:lnTo>
                    <a:pt x="2174" y="2993"/>
                  </a:lnTo>
                  <a:lnTo>
                    <a:pt x="2079" y="3118"/>
                  </a:lnTo>
                  <a:lnTo>
                    <a:pt x="2035" y="3169"/>
                  </a:lnTo>
                  <a:lnTo>
                    <a:pt x="1911" y="3293"/>
                  </a:lnTo>
                  <a:lnTo>
                    <a:pt x="1728" y="3484"/>
                  </a:lnTo>
                  <a:lnTo>
                    <a:pt x="1603" y="3586"/>
                  </a:lnTo>
                  <a:lnTo>
                    <a:pt x="1472" y="3689"/>
                  </a:lnTo>
                  <a:lnTo>
                    <a:pt x="1325" y="3791"/>
                  </a:lnTo>
                  <a:lnTo>
                    <a:pt x="1164" y="3908"/>
                  </a:lnTo>
                  <a:lnTo>
                    <a:pt x="996" y="4011"/>
                  </a:lnTo>
                  <a:lnTo>
                    <a:pt x="813" y="4106"/>
                  </a:lnTo>
                  <a:lnTo>
                    <a:pt x="623" y="4194"/>
                  </a:lnTo>
                  <a:lnTo>
                    <a:pt x="425" y="4267"/>
                  </a:lnTo>
                  <a:lnTo>
                    <a:pt x="322" y="4296"/>
                  </a:lnTo>
                  <a:lnTo>
                    <a:pt x="213" y="4318"/>
                  </a:lnTo>
                  <a:lnTo>
                    <a:pt x="110" y="4347"/>
                  </a:lnTo>
                  <a:lnTo>
                    <a:pt x="0" y="4355"/>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28" name="フリーフォーム 27"/>
            <p:cNvSpPr>
              <a:spLocks/>
            </p:cNvSpPr>
            <p:nvPr/>
          </p:nvSpPr>
          <p:spPr bwMode="auto">
            <a:xfrm>
              <a:off x="4533" y="1949"/>
              <a:ext cx="1508" cy="2364"/>
            </a:xfrm>
            <a:custGeom>
              <a:avLst/>
              <a:gdLst/>
              <a:ahLst/>
              <a:cxnLst>
                <a:cxn ang="0">
                  <a:pos x="0" y="2364"/>
                </a:cxn>
                <a:cxn ang="0">
                  <a:pos x="58" y="2320"/>
                </a:cxn>
                <a:cxn ang="0">
                  <a:pos x="212" y="2181"/>
                </a:cxn>
                <a:cxn ang="0">
                  <a:pos x="322" y="2086"/>
                </a:cxn>
                <a:cxn ang="0">
                  <a:pos x="439" y="1976"/>
                </a:cxn>
                <a:cxn ang="0">
                  <a:pos x="564" y="1837"/>
                </a:cxn>
                <a:cxn ang="0">
                  <a:pos x="695" y="1683"/>
                </a:cxn>
                <a:cxn ang="0">
                  <a:pos x="827" y="1529"/>
                </a:cxn>
                <a:cxn ang="0">
                  <a:pos x="959" y="1339"/>
                </a:cxn>
                <a:cxn ang="0">
                  <a:pos x="1090" y="1149"/>
                </a:cxn>
                <a:cxn ang="0">
                  <a:pos x="1208" y="936"/>
                </a:cxn>
                <a:cxn ang="0">
                  <a:pos x="1266" y="827"/>
                </a:cxn>
                <a:cxn ang="0">
                  <a:pos x="1310" y="717"/>
                </a:cxn>
                <a:cxn ang="0">
                  <a:pos x="1361" y="600"/>
                </a:cxn>
                <a:cxn ang="0">
                  <a:pos x="1405" y="490"/>
                </a:cxn>
                <a:cxn ang="0">
                  <a:pos x="1434" y="365"/>
                </a:cxn>
                <a:cxn ang="0">
                  <a:pos x="1471" y="248"/>
                </a:cxn>
                <a:cxn ang="0">
                  <a:pos x="1493" y="124"/>
                </a:cxn>
                <a:cxn ang="0">
                  <a:pos x="1508" y="0"/>
                </a:cxn>
              </a:cxnLst>
              <a:rect l="0" t="0" r="0" b="0"/>
              <a:pathLst>
                <a:path w="1508" h="2364">
                  <a:moveTo>
                    <a:pt x="0" y="2364"/>
                  </a:moveTo>
                  <a:lnTo>
                    <a:pt x="58" y="2320"/>
                  </a:lnTo>
                  <a:lnTo>
                    <a:pt x="212" y="2181"/>
                  </a:lnTo>
                  <a:lnTo>
                    <a:pt x="322" y="2086"/>
                  </a:lnTo>
                  <a:lnTo>
                    <a:pt x="439" y="1976"/>
                  </a:lnTo>
                  <a:lnTo>
                    <a:pt x="564" y="1837"/>
                  </a:lnTo>
                  <a:lnTo>
                    <a:pt x="695" y="1683"/>
                  </a:lnTo>
                  <a:lnTo>
                    <a:pt x="827" y="1529"/>
                  </a:lnTo>
                  <a:lnTo>
                    <a:pt x="959" y="1339"/>
                  </a:lnTo>
                  <a:lnTo>
                    <a:pt x="1090" y="1149"/>
                  </a:lnTo>
                  <a:lnTo>
                    <a:pt x="1208" y="936"/>
                  </a:lnTo>
                  <a:lnTo>
                    <a:pt x="1266" y="827"/>
                  </a:lnTo>
                  <a:lnTo>
                    <a:pt x="1310" y="717"/>
                  </a:lnTo>
                  <a:lnTo>
                    <a:pt x="1361" y="600"/>
                  </a:lnTo>
                  <a:lnTo>
                    <a:pt x="1405" y="490"/>
                  </a:lnTo>
                  <a:lnTo>
                    <a:pt x="1434" y="365"/>
                  </a:lnTo>
                  <a:lnTo>
                    <a:pt x="1471" y="248"/>
                  </a:lnTo>
                  <a:lnTo>
                    <a:pt x="1493" y="124"/>
                  </a:lnTo>
                  <a:lnTo>
                    <a:pt x="1508" y="0"/>
                  </a:lnTo>
                </a:path>
              </a:pathLst>
            </a:custGeom>
            <a:no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8" name="グループ化 7"/>
          <p:cNvGrpSpPr/>
          <p:nvPr/>
        </p:nvGrpSpPr>
        <p:grpSpPr>
          <a:xfrm>
            <a:off x="7876515" y="3871494"/>
            <a:ext cx="1670309" cy="1424221"/>
            <a:chOff x="7286645" y="3871493"/>
            <a:chExt cx="1541824" cy="1424221"/>
          </a:xfrm>
          <a:gradFill>
            <a:gsLst>
              <a:gs pos="0">
                <a:schemeClr val="accent1">
                  <a:alpha val="20000"/>
                </a:schemeClr>
              </a:gs>
              <a:gs pos="100000">
                <a:schemeClr val="accent1">
                  <a:lumMod val="20000"/>
                  <a:lumOff val="80000"/>
                </a:schemeClr>
              </a:gs>
            </a:gsLst>
            <a:lin ang="5400000" scaled="1"/>
          </a:gradFill>
        </p:grpSpPr>
        <p:sp>
          <p:nvSpPr>
            <p:cNvPr id="30" name="フリーフォーム 29"/>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1" name="フリーフォーム 30"/>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2" name="フリーフォーム 31"/>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9" name="グループ化 8"/>
          <p:cNvGrpSpPr/>
          <p:nvPr/>
        </p:nvGrpSpPr>
        <p:grpSpPr>
          <a:xfrm>
            <a:off x="6870428" y="5000636"/>
            <a:ext cx="1160868" cy="1036602"/>
            <a:chOff x="6357950" y="5000636"/>
            <a:chExt cx="1071570" cy="1036602"/>
          </a:xfrm>
          <a:gradFill>
            <a:gsLst>
              <a:gs pos="0">
                <a:schemeClr val="accent1">
                  <a:alpha val="20000"/>
                </a:schemeClr>
              </a:gs>
              <a:gs pos="100000">
                <a:schemeClr val="accent1">
                  <a:lumMod val="20000"/>
                  <a:lumOff val="80000"/>
                </a:schemeClr>
              </a:gs>
            </a:gsLst>
            <a:lin ang="5400000" scaled="1"/>
          </a:gradFill>
        </p:grpSpPr>
        <p:sp>
          <p:nvSpPr>
            <p:cNvPr id="34" name="フリーフォーム 33"/>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6" name="フリーフォーム 35"/>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lumMod val="20000"/>
                    <a:lumOff val="80000"/>
                  </a:schemeClr>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37" name="フリーフォーム 36"/>
          <p:cNvSpPr>
            <a:spLocks/>
          </p:cNvSpPr>
          <p:nvPr/>
        </p:nvSpPr>
        <p:spPr bwMode="auto">
          <a:xfrm>
            <a:off x="6328691" y="5857893"/>
            <a:ext cx="265511"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9" name="フリーフォーム 38"/>
          <p:cNvSpPr>
            <a:spLocks/>
          </p:cNvSpPr>
          <p:nvPr/>
        </p:nvSpPr>
        <p:spPr bwMode="auto">
          <a:xfrm rot="5400000">
            <a:off x="8012170" y="4985186"/>
            <a:ext cx="1894702" cy="1818252"/>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bg1"/>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nvGrpSpPr>
          <p:cNvPr id="10" name="グループ化 9"/>
          <p:cNvGrpSpPr/>
          <p:nvPr/>
        </p:nvGrpSpPr>
        <p:grpSpPr>
          <a:xfrm>
            <a:off x="7893866" y="3871494"/>
            <a:ext cx="1670309" cy="1424221"/>
            <a:chOff x="7286645" y="3871493"/>
            <a:chExt cx="1541824" cy="1424221"/>
          </a:xfrm>
          <a:gradFill>
            <a:gsLst>
              <a:gs pos="1000">
                <a:schemeClr val="accent1">
                  <a:alpha val="20000"/>
                </a:schemeClr>
              </a:gs>
              <a:gs pos="100000">
                <a:schemeClr val="accent1"/>
              </a:gs>
            </a:gsLst>
            <a:lin ang="5400000" scaled="1"/>
          </a:gradFill>
        </p:grpSpPr>
        <p:sp>
          <p:nvSpPr>
            <p:cNvPr id="33" name="フリーフォーム 32"/>
            <p:cNvSpPr>
              <a:spLocks/>
            </p:cNvSpPr>
            <p:nvPr/>
          </p:nvSpPr>
          <p:spPr bwMode="auto">
            <a:xfrm>
              <a:off x="7286645" y="3890348"/>
              <a:ext cx="908413" cy="891012"/>
            </a:xfrm>
            <a:custGeom>
              <a:avLst/>
              <a:gdLst>
                <a:gd name="T0" fmla="*/ 530225 w 507"/>
                <a:gd name="T1" fmla="*/ 0 h 501"/>
                <a:gd name="T2" fmla="*/ 692150 w 507"/>
                <a:gd name="T3" fmla="*/ 0 h 501"/>
                <a:gd name="T4" fmla="*/ 758825 w 507"/>
                <a:gd name="T5" fmla="*/ 0 h 501"/>
                <a:gd name="T6" fmla="*/ 804863 w 507"/>
                <a:gd name="T7" fmla="*/ 20638 h 501"/>
                <a:gd name="T8" fmla="*/ 804863 w 507"/>
                <a:gd name="T9" fmla="*/ 33338 h 501"/>
                <a:gd name="T10" fmla="*/ 738188 w 507"/>
                <a:gd name="T11" fmla="*/ 11113 h 501"/>
                <a:gd name="T12" fmla="*/ 701675 w 507"/>
                <a:gd name="T13" fmla="*/ 0 h 501"/>
                <a:gd name="T14" fmla="*/ 655638 w 507"/>
                <a:gd name="T15" fmla="*/ 0 h 501"/>
                <a:gd name="T16" fmla="*/ 552450 w 507"/>
                <a:gd name="T17" fmla="*/ 33338 h 501"/>
                <a:gd name="T18" fmla="*/ 460375 w 507"/>
                <a:gd name="T19" fmla="*/ 79375 h 501"/>
                <a:gd name="T20" fmla="*/ 414338 w 507"/>
                <a:gd name="T21" fmla="*/ 115888 h 501"/>
                <a:gd name="T22" fmla="*/ 493713 w 507"/>
                <a:gd name="T23" fmla="*/ 79375 h 501"/>
                <a:gd name="T24" fmla="*/ 542925 w 507"/>
                <a:gd name="T25" fmla="*/ 66675 h 501"/>
                <a:gd name="T26" fmla="*/ 563563 w 507"/>
                <a:gd name="T27" fmla="*/ 66675 h 501"/>
                <a:gd name="T28" fmla="*/ 460375 w 507"/>
                <a:gd name="T29" fmla="*/ 115888 h 501"/>
                <a:gd name="T30" fmla="*/ 403225 w 507"/>
                <a:gd name="T31" fmla="*/ 160338 h 501"/>
                <a:gd name="T32" fmla="*/ 334963 w 507"/>
                <a:gd name="T33" fmla="*/ 206375 h 501"/>
                <a:gd name="T34" fmla="*/ 277813 w 507"/>
                <a:gd name="T35" fmla="*/ 252413 h 501"/>
                <a:gd name="T36" fmla="*/ 219075 w 507"/>
                <a:gd name="T37" fmla="*/ 309563 h 501"/>
                <a:gd name="T38" fmla="*/ 182563 w 507"/>
                <a:gd name="T39" fmla="*/ 355600 h 501"/>
                <a:gd name="T40" fmla="*/ 161925 w 507"/>
                <a:gd name="T41" fmla="*/ 425450 h 501"/>
                <a:gd name="T42" fmla="*/ 138113 w 507"/>
                <a:gd name="T43" fmla="*/ 550863 h 501"/>
                <a:gd name="T44" fmla="*/ 128588 w 507"/>
                <a:gd name="T45" fmla="*/ 769938 h 501"/>
                <a:gd name="T46" fmla="*/ 115888 w 507"/>
                <a:gd name="T47" fmla="*/ 633413 h 501"/>
                <a:gd name="T48" fmla="*/ 103188 w 507"/>
                <a:gd name="T49" fmla="*/ 530225 h 501"/>
                <a:gd name="T50" fmla="*/ 92075 w 507"/>
                <a:gd name="T51" fmla="*/ 493713 h 501"/>
                <a:gd name="T52" fmla="*/ 69850 w 507"/>
                <a:gd name="T53" fmla="*/ 541338 h 501"/>
                <a:gd name="T54" fmla="*/ 58738 w 507"/>
                <a:gd name="T55" fmla="*/ 608013 h 501"/>
                <a:gd name="T56" fmla="*/ 46038 w 507"/>
                <a:gd name="T57" fmla="*/ 795338 h 501"/>
                <a:gd name="T58" fmla="*/ 33338 w 507"/>
                <a:gd name="T59" fmla="*/ 679450 h 501"/>
                <a:gd name="T60" fmla="*/ 25400 w 507"/>
                <a:gd name="T61" fmla="*/ 620713 h 501"/>
                <a:gd name="T62" fmla="*/ 12700 w 507"/>
                <a:gd name="T63" fmla="*/ 633413 h 501"/>
                <a:gd name="T64" fmla="*/ 0 w 507"/>
                <a:gd name="T65" fmla="*/ 646113 h 501"/>
                <a:gd name="T66" fmla="*/ 0 w 507"/>
                <a:gd name="T67" fmla="*/ 574675 h 501"/>
                <a:gd name="T68" fmla="*/ 12700 w 507"/>
                <a:gd name="T69" fmla="*/ 517525 h 501"/>
                <a:gd name="T70" fmla="*/ 25400 w 507"/>
                <a:gd name="T71" fmla="*/ 458788 h 501"/>
                <a:gd name="T72" fmla="*/ 82550 w 507"/>
                <a:gd name="T73" fmla="*/ 331788 h 501"/>
                <a:gd name="T74" fmla="*/ 149225 w 507"/>
                <a:gd name="T75" fmla="*/ 219075 h 501"/>
                <a:gd name="T76" fmla="*/ 231775 w 507"/>
                <a:gd name="T77" fmla="*/ 123825 h 501"/>
                <a:gd name="T78" fmla="*/ 311150 w 507"/>
                <a:gd name="T79" fmla="*/ 57150 h 501"/>
                <a:gd name="T80" fmla="*/ 403225 w 507"/>
                <a:gd name="T81" fmla="*/ 20638 h 501"/>
                <a:gd name="T82" fmla="*/ 519113 w 507"/>
                <a:gd name="T83" fmla="*/ 0 h 501"/>
                <a:gd name="T84" fmla="*/ 530225 w 507"/>
                <a:gd name="T85" fmla="*/ 0 h 501"/>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w 507"/>
                <a:gd name="T130" fmla="*/ 0 h 501"/>
                <a:gd name="T131" fmla="*/ 0 w 507"/>
                <a:gd name="T132" fmla="*/ 0 h 5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7" h="501">
                  <a:moveTo>
                    <a:pt x="334" y="0"/>
                  </a:moveTo>
                  <a:lnTo>
                    <a:pt x="436" y="0"/>
                  </a:lnTo>
                  <a:lnTo>
                    <a:pt x="478" y="0"/>
                  </a:lnTo>
                  <a:lnTo>
                    <a:pt x="507" y="13"/>
                  </a:lnTo>
                  <a:lnTo>
                    <a:pt x="507" y="21"/>
                  </a:lnTo>
                  <a:lnTo>
                    <a:pt x="465" y="7"/>
                  </a:lnTo>
                  <a:lnTo>
                    <a:pt x="442" y="0"/>
                  </a:lnTo>
                  <a:lnTo>
                    <a:pt x="413" y="0"/>
                  </a:lnTo>
                  <a:lnTo>
                    <a:pt x="348" y="21"/>
                  </a:lnTo>
                  <a:lnTo>
                    <a:pt x="290" y="50"/>
                  </a:lnTo>
                  <a:lnTo>
                    <a:pt x="261" y="73"/>
                  </a:lnTo>
                  <a:lnTo>
                    <a:pt x="311" y="50"/>
                  </a:lnTo>
                  <a:lnTo>
                    <a:pt x="342" y="42"/>
                  </a:lnTo>
                  <a:lnTo>
                    <a:pt x="355" y="42"/>
                  </a:lnTo>
                  <a:lnTo>
                    <a:pt x="290" y="73"/>
                  </a:lnTo>
                  <a:lnTo>
                    <a:pt x="254" y="101"/>
                  </a:lnTo>
                  <a:lnTo>
                    <a:pt x="211" y="130"/>
                  </a:lnTo>
                  <a:lnTo>
                    <a:pt x="175" y="159"/>
                  </a:lnTo>
                  <a:lnTo>
                    <a:pt x="138" y="195"/>
                  </a:lnTo>
                  <a:lnTo>
                    <a:pt x="115" y="224"/>
                  </a:lnTo>
                  <a:lnTo>
                    <a:pt x="102" y="268"/>
                  </a:lnTo>
                  <a:lnTo>
                    <a:pt x="87" y="347"/>
                  </a:lnTo>
                  <a:lnTo>
                    <a:pt x="81" y="485"/>
                  </a:lnTo>
                  <a:lnTo>
                    <a:pt x="73" y="399"/>
                  </a:lnTo>
                  <a:lnTo>
                    <a:pt x="65" y="334"/>
                  </a:lnTo>
                  <a:lnTo>
                    <a:pt x="58" y="311"/>
                  </a:lnTo>
                  <a:lnTo>
                    <a:pt x="44" y="341"/>
                  </a:lnTo>
                  <a:lnTo>
                    <a:pt x="37" y="383"/>
                  </a:lnTo>
                  <a:lnTo>
                    <a:pt x="29" y="501"/>
                  </a:lnTo>
                  <a:lnTo>
                    <a:pt x="21" y="428"/>
                  </a:lnTo>
                  <a:lnTo>
                    <a:pt x="16" y="391"/>
                  </a:lnTo>
                  <a:lnTo>
                    <a:pt x="8" y="399"/>
                  </a:lnTo>
                  <a:lnTo>
                    <a:pt x="0" y="407"/>
                  </a:lnTo>
                  <a:lnTo>
                    <a:pt x="0" y="362"/>
                  </a:lnTo>
                  <a:lnTo>
                    <a:pt x="8" y="326"/>
                  </a:lnTo>
                  <a:lnTo>
                    <a:pt x="16" y="289"/>
                  </a:lnTo>
                  <a:lnTo>
                    <a:pt x="52" y="209"/>
                  </a:lnTo>
                  <a:lnTo>
                    <a:pt x="94" y="138"/>
                  </a:lnTo>
                  <a:lnTo>
                    <a:pt x="146" y="78"/>
                  </a:lnTo>
                  <a:lnTo>
                    <a:pt x="196" y="36"/>
                  </a:lnTo>
                  <a:lnTo>
                    <a:pt x="254" y="13"/>
                  </a:lnTo>
                  <a:lnTo>
                    <a:pt x="327" y="0"/>
                  </a:lnTo>
                  <a:lnTo>
                    <a:pt x="334"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0" name="フリーフォーム 39"/>
            <p:cNvSpPr>
              <a:spLocks/>
            </p:cNvSpPr>
            <p:nvPr/>
          </p:nvSpPr>
          <p:spPr bwMode="auto">
            <a:xfrm>
              <a:off x="7421610" y="3871493"/>
              <a:ext cx="1406859" cy="1424221"/>
            </a:xfrm>
            <a:custGeom>
              <a:avLst/>
              <a:gdLst>
                <a:gd name="T0" fmla="*/ 1276350 w 804"/>
                <a:gd name="T1" fmla="*/ 795338 h 820"/>
                <a:gd name="T2" fmla="*/ 1209675 w 804"/>
                <a:gd name="T3" fmla="*/ 449263 h 820"/>
                <a:gd name="T4" fmla="*/ 1003300 w 804"/>
                <a:gd name="T5" fmla="*/ 149225 h 820"/>
                <a:gd name="T6" fmla="*/ 828675 w 804"/>
                <a:gd name="T7" fmla="*/ 46038 h 820"/>
                <a:gd name="T8" fmla="*/ 1003300 w 804"/>
                <a:gd name="T9" fmla="*/ 241300 h 820"/>
                <a:gd name="T10" fmla="*/ 758825 w 804"/>
                <a:gd name="T11" fmla="*/ 92075 h 820"/>
                <a:gd name="T12" fmla="*/ 506413 w 804"/>
                <a:gd name="T13" fmla="*/ 46038 h 820"/>
                <a:gd name="T14" fmla="*/ 401638 w 804"/>
                <a:gd name="T15" fmla="*/ 79375 h 820"/>
                <a:gd name="T16" fmla="*/ 149225 w 804"/>
                <a:gd name="T17" fmla="*/ 220663 h 820"/>
                <a:gd name="T18" fmla="*/ 33338 w 804"/>
                <a:gd name="T19" fmla="*/ 427038 h 820"/>
                <a:gd name="T20" fmla="*/ 33338 w 804"/>
                <a:gd name="T21" fmla="*/ 817563 h 820"/>
                <a:gd name="T22" fmla="*/ 241300 w 804"/>
                <a:gd name="T23" fmla="*/ 1119188 h 820"/>
                <a:gd name="T24" fmla="*/ 206375 w 804"/>
                <a:gd name="T25" fmla="*/ 1165225 h 820"/>
                <a:gd name="T26" fmla="*/ 473075 w 804"/>
                <a:gd name="T27" fmla="*/ 1243013 h 820"/>
                <a:gd name="T28" fmla="*/ 642938 w 804"/>
                <a:gd name="T29" fmla="*/ 1255713 h 820"/>
                <a:gd name="T30" fmla="*/ 252413 w 804"/>
                <a:gd name="T31" fmla="*/ 1268413 h 820"/>
                <a:gd name="T32" fmla="*/ 539750 w 804"/>
                <a:gd name="T33" fmla="*/ 1301750 h 820"/>
                <a:gd name="T34" fmla="*/ 841375 w 804"/>
                <a:gd name="T35" fmla="*/ 1255713 h 820"/>
                <a:gd name="T36" fmla="*/ 1047750 w 804"/>
                <a:gd name="T37" fmla="*/ 1139825 h 820"/>
                <a:gd name="T38" fmla="*/ 1160463 w 804"/>
                <a:gd name="T39" fmla="*/ 977900 h 820"/>
                <a:gd name="T40" fmla="*/ 1160463 w 804"/>
                <a:gd name="T41" fmla="*/ 795338 h 820"/>
                <a:gd name="T42" fmla="*/ 1173163 w 804"/>
                <a:gd name="T43" fmla="*/ 725488 h 820"/>
                <a:gd name="T44" fmla="*/ 1219200 w 804"/>
                <a:gd name="T45" fmla="*/ 784225 h 820"/>
                <a:gd name="T46" fmla="*/ 1160463 w 804"/>
                <a:gd name="T47" fmla="*/ 635000 h 820"/>
                <a:gd name="T48" fmla="*/ 1209675 w 804"/>
                <a:gd name="T49" fmla="*/ 646113 h 820"/>
                <a:gd name="T50" fmla="*/ 1255713 w 804"/>
                <a:gd name="T51" fmla="*/ 795338 h 820"/>
                <a:gd name="T52" fmla="*/ 1231900 w 804"/>
                <a:gd name="T53" fmla="*/ 1003300 h 820"/>
                <a:gd name="T54" fmla="*/ 815975 w 804"/>
                <a:gd name="T55" fmla="*/ 887413 h 820"/>
                <a:gd name="T56" fmla="*/ 633413 w 804"/>
                <a:gd name="T57" fmla="*/ 1016000 h 820"/>
                <a:gd name="T58" fmla="*/ 344488 w 804"/>
                <a:gd name="T59" fmla="*/ 920750 h 820"/>
                <a:gd name="T60" fmla="*/ 219075 w 804"/>
                <a:gd name="T61" fmla="*/ 738188 h 820"/>
                <a:gd name="T62" fmla="*/ 206375 w 804"/>
                <a:gd name="T63" fmla="*/ 530225 h 820"/>
                <a:gd name="T64" fmla="*/ 265113 w 804"/>
                <a:gd name="T65" fmla="*/ 381000 h 820"/>
                <a:gd name="T66" fmla="*/ 473075 w 804"/>
                <a:gd name="T67" fmla="*/ 254000 h 820"/>
                <a:gd name="T68" fmla="*/ 311150 w 804"/>
                <a:gd name="T69" fmla="*/ 311150 h 820"/>
                <a:gd name="T70" fmla="*/ 182563 w 804"/>
                <a:gd name="T71" fmla="*/ 439738 h 820"/>
                <a:gd name="T72" fmla="*/ 252413 w 804"/>
                <a:gd name="T73" fmla="*/ 300038 h 820"/>
                <a:gd name="T74" fmla="*/ 434975 w 804"/>
                <a:gd name="T75" fmla="*/ 195263 h 820"/>
                <a:gd name="T76" fmla="*/ 587375 w 804"/>
                <a:gd name="T77" fmla="*/ 149225 h 820"/>
                <a:gd name="T78" fmla="*/ 493713 w 804"/>
                <a:gd name="T79" fmla="*/ 115888 h 820"/>
                <a:gd name="T80" fmla="*/ 655638 w 804"/>
                <a:gd name="T81" fmla="*/ 104775 h 820"/>
                <a:gd name="T82" fmla="*/ 758825 w 804"/>
                <a:gd name="T83" fmla="*/ 231775 h 820"/>
                <a:gd name="T84" fmla="*/ 804863 w 804"/>
                <a:gd name="T85" fmla="*/ 287338 h 820"/>
                <a:gd name="T86" fmla="*/ 758825 w 804"/>
                <a:gd name="T87" fmla="*/ 381000 h 820"/>
                <a:gd name="T88" fmla="*/ 815975 w 804"/>
                <a:gd name="T89" fmla="*/ 403225 h 820"/>
                <a:gd name="T90" fmla="*/ 862013 w 804"/>
                <a:gd name="T91" fmla="*/ 427038 h 820"/>
                <a:gd name="T92" fmla="*/ 898525 w 804"/>
                <a:gd name="T93" fmla="*/ 601663 h 820"/>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w 804"/>
                <a:gd name="T142" fmla="*/ 0 h 820"/>
                <a:gd name="T143" fmla="*/ 0 w 804"/>
                <a:gd name="T144" fmla="*/ 0 h 8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04" h="820">
                  <a:moveTo>
                    <a:pt x="776" y="632"/>
                  </a:moveTo>
                  <a:lnTo>
                    <a:pt x="797" y="559"/>
                  </a:lnTo>
                  <a:lnTo>
                    <a:pt x="804" y="501"/>
                  </a:lnTo>
                  <a:lnTo>
                    <a:pt x="804" y="444"/>
                  </a:lnTo>
                  <a:lnTo>
                    <a:pt x="791" y="379"/>
                  </a:lnTo>
                  <a:lnTo>
                    <a:pt x="762" y="283"/>
                  </a:lnTo>
                  <a:lnTo>
                    <a:pt x="710" y="204"/>
                  </a:lnTo>
                  <a:lnTo>
                    <a:pt x="660" y="123"/>
                  </a:lnTo>
                  <a:lnTo>
                    <a:pt x="632" y="94"/>
                  </a:lnTo>
                  <a:lnTo>
                    <a:pt x="595" y="66"/>
                  </a:lnTo>
                  <a:lnTo>
                    <a:pt x="559" y="50"/>
                  </a:lnTo>
                  <a:lnTo>
                    <a:pt x="522" y="29"/>
                  </a:lnTo>
                  <a:lnTo>
                    <a:pt x="442" y="0"/>
                  </a:lnTo>
                  <a:lnTo>
                    <a:pt x="543" y="73"/>
                  </a:lnTo>
                  <a:lnTo>
                    <a:pt x="632" y="152"/>
                  </a:lnTo>
                  <a:lnTo>
                    <a:pt x="551" y="102"/>
                  </a:lnTo>
                  <a:lnTo>
                    <a:pt x="478" y="50"/>
                  </a:lnTo>
                  <a:lnTo>
                    <a:pt x="478" y="58"/>
                  </a:lnTo>
                  <a:lnTo>
                    <a:pt x="478" y="73"/>
                  </a:lnTo>
                  <a:lnTo>
                    <a:pt x="376" y="45"/>
                  </a:lnTo>
                  <a:lnTo>
                    <a:pt x="319" y="29"/>
                  </a:lnTo>
                  <a:lnTo>
                    <a:pt x="246" y="29"/>
                  </a:lnTo>
                  <a:lnTo>
                    <a:pt x="246" y="45"/>
                  </a:lnTo>
                  <a:lnTo>
                    <a:pt x="253" y="50"/>
                  </a:lnTo>
                  <a:lnTo>
                    <a:pt x="188" y="81"/>
                  </a:lnTo>
                  <a:lnTo>
                    <a:pt x="138" y="102"/>
                  </a:lnTo>
                  <a:lnTo>
                    <a:pt x="94" y="139"/>
                  </a:lnTo>
                  <a:lnTo>
                    <a:pt x="58" y="189"/>
                  </a:lnTo>
                  <a:lnTo>
                    <a:pt x="36" y="233"/>
                  </a:lnTo>
                  <a:lnTo>
                    <a:pt x="21" y="269"/>
                  </a:lnTo>
                  <a:lnTo>
                    <a:pt x="0" y="348"/>
                  </a:lnTo>
                  <a:lnTo>
                    <a:pt x="0" y="436"/>
                  </a:lnTo>
                  <a:lnTo>
                    <a:pt x="21" y="515"/>
                  </a:lnTo>
                  <a:lnTo>
                    <a:pt x="50" y="588"/>
                  </a:lnTo>
                  <a:lnTo>
                    <a:pt x="102" y="653"/>
                  </a:lnTo>
                  <a:lnTo>
                    <a:pt x="152" y="705"/>
                  </a:lnTo>
                  <a:lnTo>
                    <a:pt x="217" y="741"/>
                  </a:lnTo>
                  <a:lnTo>
                    <a:pt x="180" y="741"/>
                  </a:lnTo>
                  <a:lnTo>
                    <a:pt x="130" y="734"/>
                  </a:lnTo>
                  <a:lnTo>
                    <a:pt x="175" y="755"/>
                  </a:lnTo>
                  <a:lnTo>
                    <a:pt x="217" y="770"/>
                  </a:lnTo>
                  <a:lnTo>
                    <a:pt x="298" y="783"/>
                  </a:lnTo>
                  <a:lnTo>
                    <a:pt x="370" y="783"/>
                  </a:lnTo>
                  <a:lnTo>
                    <a:pt x="457" y="770"/>
                  </a:lnTo>
                  <a:lnTo>
                    <a:pt x="405" y="791"/>
                  </a:lnTo>
                  <a:lnTo>
                    <a:pt x="355" y="806"/>
                  </a:lnTo>
                  <a:lnTo>
                    <a:pt x="274" y="806"/>
                  </a:lnTo>
                  <a:lnTo>
                    <a:pt x="159" y="799"/>
                  </a:lnTo>
                  <a:lnTo>
                    <a:pt x="196" y="814"/>
                  </a:lnTo>
                  <a:lnTo>
                    <a:pt x="240" y="820"/>
                  </a:lnTo>
                  <a:lnTo>
                    <a:pt x="340" y="820"/>
                  </a:lnTo>
                  <a:lnTo>
                    <a:pt x="405" y="820"/>
                  </a:lnTo>
                  <a:lnTo>
                    <a:pt x="470" y="806"/>
                  </a:lnTo>
                  <a:lnTo>
                    <a:pt x="530" y="791"/>
                  </a:lnTo>
                  <a:lnTo>
                    <a:pt x="572" y="770"/>
                  </a:lnTo>
                  <a:lnTo>
                    <a:pt x="624" y="755"/>
                  </a:lnTo>
                  <a:lnTo>
                    <a:pt x="660" y="718"/>
                  </a:lnTo>
                  <a:lnTo>
                    <a:pt x="697" y="682"/>
                  </a:lnTo>
                  <a:lnTo>
                    <a:pt x="726" y="640"/>
                  </a:lnTo>
                  <a:lnTo>
                    <a:pt x="731" y="616"/>
                  </a:lnTo>
                  <a:lnTo>
                    <a:pt x="739" y="574"/>
                  </a:lnTo>
                  <a:lnTo>
                    <a:pt x="739" y="522"/>
                  </a:lnTo>
                  <a:lnTo>
                    <a:pt x="731" y="501"/>
                  </a:lnTo>
                  <a:lnTo>
                    <a:pt x="726" y="480"/>
                  </a:lnTo>
                  <a:lnTo>
                    <a:pt x="726" y="450"/>
                  </a:lnTo>
                  <a:lnTo>
                    <a:pt x="739" y="457"/>
                  </a:lnTo>
                  <a:lnTo>
                    <a:pt x="747" y="465"/>
                  </a:lnTo>
                  <a:lnTo>
                    <a:pt x="762" y="538"/>
                  </a:lnTo>
                  <a:lnTo>
                    <a:pt x="768" y="494"/>
                  </a:lnTo>
                  <a:lnTo>
                    <a:pt x="762" y="450"/>
                  </a:lnTo>
                  <a:lnTo>
                    <a:pt x="747" y="421"/>
                  </a:lnTo>
                  <a:lnTo>
                    <a:pt x="731" y="400"/>
                  </a:lnTo>
                  <a:lnTo>
                    <a:pt x="731" y="392"/>
                  </a:lnTo>
                  <a:lnTo>
                    <a:pt x="739" y="400"/>
                  </a:lnTo>
                  <a:lnTo>
                    <a:pt x="762" y="407"/>
                  </a:lnTo>
                  <a:lnTo>
                    <a:pt x="768" y="421"/>
                  </a:lnTo>
                  <a:lnTo>
                    <a:pt x="783" y="457"/>
                  </a:lnTo>
                  <a:lnTo>
                    <a:pt x="791" y="501"/>
                  </a:lnTo>
                  <a:lnTo>
                    <a:pt x="783" y="545"/>
                  </a:lnTo>
                  <a:lnTo>
                    <a:pt x="783" y="632"/>
                  </a:lnTo>
                  <a:lnTo>
                    <a:pt x="776" y="632"/>
                  </a:lnTo>
                  <a:lnTo>
                    <a:pt x="559" y="421"/>
                  </a:lnTo>
                  <a:lnTo>
                    <a:pt x="543" y="501"/>
                  </a:lnTo>
                  <a:lnTo>
                    <a:pt x="514" y="559"/>
                  </a:lnTo>
                  <a:lnTo>
                    <a:pt x="501" y="580"/>
                  </a:lnTo>
                  <a:lnTo>
                    <a:pt x="470" y="603"/>
                  </a:lnTo>
                  <a:lnTo>
                    <a:pt x="399" y="640"/>
                  </a:lnTo>
                  <a:lnTo>
                    <a:pt x="334" y="632"/>
                  </a:lnTo>
                  <a:lnTo>
                    <a:pt x="269" y="611"/>
                  </a:lnTo>
                  <a:lnTo>
                    <a:pt x="217" y="580"/>
                  </a:lnTo>
                  <a:lnTo>
                    <a:pt x="180" y="545"/>
                  </a:lnTo>
                  <a:lnTo>
                    <a:pt x="159" y="501"/>
                  </a:lnTo>
                  <a:lnTo>
                    <a:pt x="138" y="465"/>
                  </a:lnTo>
                  <a:lnTo>
                    <a:pt x="130" y="428"/>
                  </a:lnTo>
                  <a:lnTo>
                    <a:pt x="130" y="392"/>
                  </a:lnTo>
                  <a:lnTo>
                    <a:pt x="130" y="334"/>
                  </a:lnTo>
                  <a:lnTo>
                    <a:pt x="138" y="298"/>
                  </a:lnTo>
                  <a:lnTo>
                    <a:pt x="152" y="261"/>
                  </a:lnTo>
                  <a:lnTo>
                    <a:pt x="167" y="240"/>
                  </a:lnTo>
                  <a:lnTo>
                    <a:pt x="217" y="204"/>
                  </a:lnTo>
                  <a:lnTo>
                    <a:pt x="282" y="160"/>
                  </a:lnTo>
                  <a:lnTo>
                    <a:pt x="298" y="160"/>
                  </a:lnTo>
                  <a:lnTo>
                    <a:pt x="298" y="152"/>
                  </a:lnTo>
                  <a:lnTo>
                    <a:pt x="240" y="167"/>
                  </a:lnTo>
                  <a:lnTo>
                    <a:pt x="196" y="196"/>
                  </a:lnTo>
                  <a:lnTo>
                    <a:pt x="152" y="233"/>
                  </a:lnTo>
                  <a:lnTo>
                    <a:pt x="115" y="269"/>
                  </a:lnTo>
                  <a:lnTo>
                    <a:pt x="115" y="277"/>
                  </a:lnTo>
                  <a:lnTo>
                    <a:pt x="109" y="277"/>
                  </a:lnTo>
                  <a:lnTo>
                    <a:pt x="130" y="233"/>
                  </a:lnTo>
                  <a:lnTo>
                    <a:pt x="159" y="189"/>
                  </a:lnTo>
                  <a:lnTo>
                    <a:pt x="196" y="160"/>
                  </a:lnTo>
                  <a:lnTo>
                    <a:pt x="240" y="139"/>
                  </a:lnTo>
                  <a:lnTo>
                    <a:pt x="274" y="123"/>
                  </a:lnTo>
                  <a:lnTo>
                    <a:pt x="319" y="110"/>
                  </a:lnTo>
                  <a:lnTo>
                    <a:pt x="376" y="102"/>
                  </a:lnTo>
                  <a:lnTo>
                    <a:pt x="370" y="94"/>
                  </a:lnTo>
                  <a:lnTo>
                    <a:pt x="347" y="87"/>
                  </a:lnTo>
                  <a:lnTo>
                    <a:pt x="326" y="81"/>
                  </a:lnTo>
                  <a:lnTo>
                    <a:pt x="311" y="73"/>
                  </a:lnTo>
                  <a:lnTo>
                    <a:pt x="340" y="66"/>
                  </a:lnTo>
                  <a:lnTo>
                    <a:pt x="370" y="58"/>
                  </a:lnTo>
                  <a:lnTo>
                    <a:pt x="413" y="66"/>
                  </a:lnTo>
                  <a:lnTo>
                    <a:pt x="493" y="94"/>
                  </a:lnTo>
                  <a:lnTo>
                    <a:pt x="486" y="123"/>
                  </a:lnTo>
                  <a:lnTo>
                    <a:pt x="478" y="146"/>
                  </a:lnTo>
                  <a:lnTo>
                    <a:pt x="478" y="181"/>
                  </a:lnTo>
                  <a:lnTo>
                    <a:pt x="501" y="175"/>
                  </a:lnTo>
                  <a:lnTo>
                    <a:pt x="507" y="181"/>
                  </a:lnTo>
                  <a:lnTo>
                    <a:pt x="478" y="212"/>
                  </a:lnTo>
                  <a:lnTo>
                    <a:pt x="449" y="233"/>
                  </a:lnTo>
                  <a:lnTo>
                    <a:pt x="478" y="240"/>
                  </a:lnTo>
                  <a:lnTo>
                    <a:pt x="501" y="240"/>
                  </a:lnTo>
                  <a:lnTo>
                    <a:pt x="514" y="248"/>
                  </a:lnTo>
                  <a:lnTo>
                    <a:pt x="514" y="254"/>
                  </a:lnTo>
                  <a:lnTo>
                    <a:pt x="522" y="261"/>
                  </a:lnTo>
                  <a:lnTo>
                    <a:pt x="530" y="261"/>
                  </a:lnTo>
                  <a:lnTo>
                    <a:pt x="543" y="269"/>
                  </a:lnTo>
                  <a:lnTo>
                    <a:pt x="551" y="290"/>
                  </a:lnTo>
                  <a:lnTo>
                    <a:pt x="566" y="327"/>
                  </a:lnTo>
                  <a:lnTo>
                    <a:pt x="566" y="379"/>
                  </a:lnTo>
                  <a:lnTo>
                    <a:pt x="559" y="421"/>
                  </a:lnTo>
                  <a:lnTo>
                    <a:pt x="776" y="632"/>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1" name="フリーフォーム 40"/>
            <p:cNvSpPr>
              <a:spLocks/>
            </p:cNvSpPr>
            <p:nvPr/>
          </p:nvSpPr>
          <p:spPr bwMode="auto">
            <a:xfrm>
              <a:off x="7358082" y="4714884"/>
              <a:ext cx="251974" cy="453319"/>
            </a:xfrm>
            <a:custGeom>
              <a:avLst/>
              <a:gdLst>
                <a:gd name="T0" fmla="*/ 0 w 144"/>
                <a:gd name="T1" fmla="*/ 0 h 261"/>
                <a:gd name="T2" fmla="*/ 66675 w 144"/>
                <a:gd name="T3" fmla="*/ 149225 h 261"/>
                <a:gd name="T4" fmla="*/ 138113 w 144"/>
                <a:gd name="T5" fmla="*/ 274638 h 261"/>
                <a:gd name="T6" fmla="*/ 207963 w 144"/>
                <a:gd name="T7" fmla="*/ 357188 h 261"/>
                <a:gd name="T8" fmla="*/ 228600 w 144"/>
                <a:gd name="T9" fmla="*/ 414338 h 261"/>
                <a:gd name="T10" fmla="*/ 125413 w 144"/>
                <a:gd name="T11" fmla="*/ 331788 h 261"/>
                <a:gd name="T12" fmla="*/ 92075 w 144"/>
                <a:gd name="T13" fmla="*/ 274638 h 261"/>
                <a:gd name="T14" fmla="*/ 46038 w 144"/>
                <a:gd name="T15" fmla="*/ 195263 h 261"/>
                <a:gd name="T16" fmla="*/ 12700 w 144"/>
                <a:gd name="T17" fmla="*/ 103188 h 261"/>
                <a:gd name="T18" fmla="*/ 12700 w 144"/>
                <a:gd name="T19" fmla="*/ 0 h 261"/>
                <a:gd name="T20" fmla="*/ 0 w 144"/>
                <a:gd name="T21" fmla="*/ 0 h 261"/>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144"/>
                <a:gd name="T34" fmla="*/ 0 h 261"/>
                <a:gd name="T35" fmla="*/ 0 w 144"/>
                <a:gd name="T36" fmla="*/ 0 h 2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4" h="261">
                  <a:moveTo>
                    <a:pt x="0" y="0"/>
                  </a:moveTo>
                  <a:lnTo>
                    <a:pt x="42" y="94"/>
                  </a:lnTo>
                  <a:lnTo>
                    <a:pt x="87" y="173"/>
                  </a:lnTo>
                  <a:lnTo>
                    <a:pt x="131" y="225"/>
                  </a:lnTo>
                  <a:lnTo>
                    <a:pt x="144" y="261"/>
                  </a:lnTo>
                  <a:lnTo>
                    <a:pt x="79" y="209"/>
                  </a:lnTo>
                  <a:lnTo>
                    <a:pt x="58" y="173"/>
                  </a:lnTo>
                  <a:lnTo>
                    <a:pt x="29" y="123"/>
                  </a:lnTo>
                  <a:lnTo>
                    <a:pt x="8" y="65"/>
                  </a:lnTo>
                  <a:lnTo>
                    <a:pt x="8" y="0"/>
                  </a:lnTo>
                  <a:lnTo>
                    <a:pt x="0" y="0"/>
                  </a:lnTo>
                  <a:close/>
                </a:path>
              </a:pathLst>
            </a:custGeom>
            <a:gradFill>
              <a:gsLst>
                <a:gs pos="100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grpSp>
        <p:nvGrpSpPr>
          <p:cNvPr id="11" name="グループ化 10"/>
          <p:cNvGrpSpPr/>
          <p:nvPr/>
        </p:nvGrpSpPr>
        <p:grpSpPr>
          <a:xfrm>
            <a:off x="6887779" y="5000636"/>
            <a:ext cx="1160868" cy="1036602"/>
            <a:chOff x="6357950" y="5000636"/>
            <a:chExt cx="1071570" cy="1036602"/>
          </a:xfrm>
          <a:gradFill>
            <a:gsLst>
              <a:gs pos="0">
                <a:schemeClr val="accent1">
                  <a:alpha val="20000"/>
                </a:schemeClr>
              </a:gs>
              <a:gs pos="100000">
                <a:schemeClr val="accent1"/>
              </a:gs>
            </a:gsLst>
            <a:lin ang="5400000" scaled="1"/>
          </a:gradFill>
        </p:grpSpPr>
        <p:sp>
          <p:nvSpPr>
            <p:cNvPr id="43" name="フリーフォーム 4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4" name="フリーフォーム 4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45" name="フリーフォーム 4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adFill>
              <a:gsLst>
                <a:gs pos="0">
                  <a:schemeClr val="accent1">
                    <a:alpha val="2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
        <p:nvSpPr>
          <p:cNvPr id="46" name="フリーフォーム 45"/>
          <p:cNvSpPr>
            <a:spLocks/>
          </p:cNvSpPr>
          <p:nvPr/>
        </p:nvSpPr>
        <p:spPr bwMode="auto">
          <a:xfrm>
            <a:off x="6346042" y="5857893"/>
            <a:ext cx="265511" cy="231993"/>
          </a:xfrm>
          <a:custGeom>
            <a:avLst/>
            <a:gdLst>
              <a:gd name="T0" fmla="*/ 136525 w 151"/>
              <a:gd name="T1" fmla="*/ 0 h 144"/>
              <a:gd name="T2" fmla="*/ 79375 w 151"/>
              <a:gd name="T3" fmla="*/ 9525 h 144"/>
              <a:gd name="T4" fmla="*/ 44450 w 151"/>
              <a:gd name="T5" fmla="*/ 34925 h 144"/>
              <a:gd name="T6" fmla="*/ 0 w 151"/>
              <a:gd name="T7" fmla="*/ 104775 h 144"/>
              <a:gd name="T8" fmla="*/ 0 w 151"/>
              <a:gd name="T9" fmla="*/ 138113 h 144"/>
              <a:gd name="T10" fmla="*/ 57150 w 151"/>
              <a:gd name="T11" fmla="*/ 125413 h 144"/>
              <a:gd name="T12" fmla="*/ 44450 w 151"/>
              <a:gd name="T13" fmla="*/ 161925 h 144"/>
              <a:gd name="T14" fmla="*/ 20637 w 151"/>
              <a:gd name="T15" fmla="*/ 171450 h 144"/>
              <a:gd name="T16" fmla="*/ 57150 w 151"/>
              <a:gd name="T17" fmla="*/ 207963 h 144"/>
              <a:gd name="T18" fmla="*/ 103187 w 151"/>
              <a:gd name="T19" fmla="*/ 228600 h 144"/>
              <a:gd name="T20" fmla="*/ 149225 w 151"/>
              <a:gd name="T21" fmla="*/ 228600 h 144"/>
              <a:gd name="T22" fmla="*/ 182562 w 151"/>
              <a:gd name="T23" fmla="*/ 217488 h 144"/>
              <a:gd name="T24" fmla="*/ 239712 w 151"/>
              <a:gd name="T25" fmla="*/ 184150 h 144"/>
              <a:gd name="T26" fmla="*/ 239712 w 151"/>
              <a:gd name="T27" fmla="*/ 104775 h 144"/>
              <a:gd name="T28" fmla="*/ 219075 w 151"/>
              <a:gd name="T29" fmla="*/ 55563 h 144"/>
              <a:gd name="T30" fmla="*/ 182562 w 151"/>
              <a:gd name="T31" fmla="*/ 34925 h 144"/>
              <a:gd name="T32" fmla="*/ 149225 w 151"/>
              <a:gd name="T33" fmla="*/ 0 h 144"/>
              <a:gd name="T34" fmla="*/ 136525 w 151"/>
              <a:gd name="T35" fmla="*/ 0 h 144"/>
              <a:gd name="T36" fmla="*/ 136525 w 151"/>
              <a:gd name="T37" fmla="*/ 104775 h 144"/>
              <a:gd name="T38" fmla="*/ 123825 w 151"/>
              <a:gd name="T39" fmla="*/ 112713 h 144"/>
              <a:gd name="T40" fmla="*/ 79375 w 151"/>
              <a:gd name="T41" fmla="*/ 104775 h 144"/>
              <a:gd name="T42" fmla="*/ 57150 w 151"/>
              <a:gd name="T43" fmla="*/ 92075 h 144"/>
              <a:gd name="T44" fmla="*/ 66675 w 151"/>
              <a:gd name="T45" fmla="*/ 46038 h 144"/>
              <a:gd name="T46" fmla="*/ 115887 w 151"/>
              <a:gd name="T47" fmla="*/ 34925 h 144"/>
              <a:gd name="T48" fmla="*/ 136525 w 151"/>
              <a:gd name="T49" fmla="*/ 46038 h 144"/>
              <a:gd name="T50" fmla="*/ 136525 w 151"/>
              <a:gd name="T51" fmla="*/ 79375 h 144"/>
              <a:gd name="T52" fmla="*/ 136525 w 151"/>
              <a:gd name="T53" fmla="*/ 104775 h 144"/>
              <a:gd name="T54" fmla="*/ 136525 w 151"/>
              <a:gd name="T55" fmla="*/ 0 h 144"/>
              <a:gd name="T56" fmla="*/ 149225 w 151"/>
              <a:gd name="T57" fmla="*/ 195263 h 144"/>
              <a:gd name="T58" fmla="*/ 195262 w 151"/>
              <a:gd name="T59" fmla="*/ 195263 h 144"/>
              <a:gd name="T60" fmla="*/ 169862 w 151"/>
              <a:gd name="T61" fmla="*/ 207963 h 144"/>
              <a:gd name="T62" fmla="*/ 149225 w 151"/>
              <a:gd name="T63" fmla="*/ 195263 h 144"/>
              <a:gd name="T64" fmla="*/ 136525 w 151"/>
              <a:gd name="T65" fmla="*/ 0 h 144"/>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w 151"/>
              <a:gd name="T100" fmla="*/ 0 h 144"/>
              <a:gd name="T101" fmla="*/ 0 w 151"/>
              <a:gd name="T102" fmla="*/ 0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1" h="144">
                <a:moveTo>
                  <a:pt x="86" y="0"/>
                </a:moveTo>
                <a:lnTo>
                  <a:pt x="50" y="6"/>
                </a:lnTo>
                <a:lnTo>
                  <a:pt x="28" y="22"/>
                </a:lnTo>
                <a:lnTo>
                  <a:pt x="0" y="66"/>
                </a:lnTo>
                <a:lnTo>
                  <a:pt x="0" y="87"/>
                </a:lnTo>
                <a:lnTo>
                  <a:pt x="36" y="79"/>
                </a:lnTo>
                <a:lnTo>
                  <a:pt x="28" y="102"/>
                </a:lnTo>
                <a:lnTo>
                  <a:pt x="13" y="108"/>
                </a:lnTo>
                <a:lnTo>
                  <a:pt x="36" y="131"/>
                </a:lnTo>
                <a:lnTo>
                  <a:pt x="65" y="144"/>
                </a:lnTo>
                <a:lnTo>
                  <a:pt x="94" y="144"/>
                </a:lnTo>
                <a:lnTo>
                  <a:pt x="115" y="137"/>
                </a:lnTo>
                <a:lnTo>
                  <a:pt x="151" y="116"/>
                </a:lnTo>
                <a:lnTo>
                  <a:pt x="151" y="66"/>
                </a:lnTo>
                <a:lnTo>
                  <a:pt x="138" y="35"/>
                </a:lnTo>
                <a:lnTo>
                  <a:pt x="115" y="22"/>
                </a:lnTo>
                <a:lnTo>
                  <a:pt x="94" y="0"/>
                </a:lnTo>
                <a:lnTo>
                  <a:pt x="86" y="0"/>
                </a:lnTo>
                <a:lnTo>
                  <a:pt x="86" y="66"/>
                </a:lnTo>
                <a:lnTo>
                  <a:pt x="78" y="71"/>
                </a:lnTo>
                <a:lnTo>
                  <a:pt x="50" y="66"/>
                </a:lnTo>
                <a:lnTo>
                  <a:pt x="36" y="58"/>
                </a:lnTo>
                <a:lnTo>
                  <a:pt x="42" y="29"/>
                </a:lnTo>
                <a:lnTo>
                  <a:pt x="73" y="22"/>
                </a:lnTo>
                <a:lnTo>
                  <a:pt x="86" y="29"/>
                </a:lnTo>
                <a:lnTo>
                  <a:pt x="86" y="50"/>
                </a:lnTo>
                <a:lnTo>
                  <a:pt x="86" y="66"/>
                </a:lnTo>
                <a:lnTo>
                  <a:pt x="86" y="0"/>
                </a:lnTo>
                <a:lnTo>
                  <a:pt x="94" y="123"/>
                </a:lnTo>
                <a:lnTo>
                  <a:pt x="123" y="123"/>
                </a:lnTo>
                <a:lnTo>
                  <a:pt x="107" y="131"/>
                </a:lnTo>
                <a:lnTo>
                  <a:pt x="94" y="123"/>
                </a:lnTo>
                <a:lnTo>
                  <a:pt x="86" y="0"/>
                </a:lnTo>
                <a:close/>
              </a:path>
            </a:pathLst>
          </a:custGeom>
          <a:gradFill rotWithShape="1">
            <a:gsLst>
              <a:gs pos="0">
                <a:schemeClr val="accent1">
                  <a:lumMod val="20000"/>
                  <a:lumOff val="80000"/>
                </a:schemeClr>
              </a:gs>
              <a:gs pos="100000">
                <a:schemeClr val="accent1"/>
              </a:gs>
            </a:gsLst>
            <a:lin ang="5400000" scaled="1"/>
          </a:grad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4312" y="428604"/>
            <a:ext cx="8915400" cy="1143000"/>
          </a:xfrm>
        </p:spPr>
        <p:txBody>
          <a:bodyPr/>
          <a:lstStyle/>
          <a:p>
            <a:r>
              <a:rPr kumimoji="0" lang="ja-JP" altLang="en-US"/>
              <a:t>マスター タイトルの書式設定</a:t>
            </a:r>
            <a:endParaRPr kumimoji="0" lang="en-US"/>
          </a:p>
        </p:txBody>
      </p:sp>
      <p:sp>
        <p:nvSpPr>
          <p:cNvPr id="3" name="コンテンツ プレースホルダ 2"/>
          <p:cNvSpPr>
            <a:spLocks noGrp="1"/>
          </p:cNvSpPr>
          <p:nvPr>
            <p:ph sz="half" idx="1"/>
          </p:nvPr>
        </p:nvSpPr>
        <p:spPr>
          <a:xfrm>
            <a:off x="464312" y="1600201"/>
            <a:ext cx="437515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 3"/>
          <p:cNvSpPr>
            <a:spLocks noGrp="1"/>
          </p:cNvSpPr>
          <p:nvPr>
            <p:ph sz="half" idx="2"/>
          </p:nvPr>
        </p:nvSpPr>
        <p:spPr>
          <a:xfrm>
            <a:off x="5035550" y="1600201"/>
            <a:ext cx="4375150" cy="468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a:xfrm>
            <a:off x="0" y="0"/>
            <a:ext cx="2312700" cy="360000"/>
          </a:xfrm>
        </p:spPr>
        <p:txBody>
          <a:bodyPr/>
          <a:lstStyle/>
          <a:p>
            <a:fld id="{D719736F-A6C6-4263-8E41-841FA8384F04}" type="datetimeFigureOut">
              <a:rPr kumimoji="1" lang="ja-JP" altLang="en-US" smtClean="0"/>
              <a:pPr/>
              <a:t>2022/6/17</a:t>
            </a:fld>
            <a:endParaRPr kumimoji="1" lang="ja-JP" altLang="en-US"/>
          </a:p>
        </p:txBody>
      </p:sp>
      <p:sp>
        <p:nvSpPr>
          <p:cNvPr id="6" name="フッター プレースホルダ 5"/>
          <p:cNvSpPr>
            <a:spLocks noGrp="1"/>
          </p:cNvSpPr>
          <p:nvPr>
            <p:ph type="ftr" sz="quarter" idx="11"/>
          </p:nvPr>
        </p:nvSpPr>
        <p:spPr>
          <a:xfrm>
            <a:off x="2382900" y="0"/>
            <a:ext cx="4875000" cy="360000"/>
          </a:xfrm>
        </p:spPr>
        <p:txBody>
          <a:bodyPr/>
          <a:lstStyle/>
          <a:p>
            <a:endParaRPr kumimoji="1" lang="ja-JP" altLang="en-US"/>
          </a:p>
        </p:txBody>
      </p:sp>
      <p:sp>
        <p:nvSpPr>
          <p:cNvPr id="7" name="スライド番号プレースホルダ 6"/>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928678"/>
            <a:ext cx="8915400" cy="571496"/>
          </a:xfrm>
        </p:spPr>
        <p:txBody>
          <a:bodyPr/>
          <a:lstStyle>
            <a:lvl1pPr>
              <a:defRPr/>
            </a:lvl1pPr>
          </a:lstStyle>
          <a:p>
            <a:r>
              <a:rPr kumimoji="0" lang="ja-JP" altLang="en-US"/>
              <a:t>マスター タイトルの書式設定</a:t>
            </a:r>
            <a:endParaRPr kumimoji="0" 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4" name="コンテンツ プレースホルダ 3"/>
          <p:cNvSpPr>
            <a:spLocks noGrp="1"/>
          </p:cNvSpPr>
          <p:nvPr>
            <p:ph sz="half" idx="2"/>
          </p:nvPr>
        </p:nvSpPr>
        <p:spPr>
          <a:xfrm>
            <a:off x="495300" y="2174876"/>
            <a:ext cx="4376870"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a:t>マスター テキストの書式設定</a:t>
            </a:r>
          </a:p>
        </p:txBody>
      </p:sp>
      <p:sp>
        <p:nvSpPr>
          <p:cNvPr id="6" name="コンテンツ プレースホルダ 5"/>
          <p:cNvSpPr>
            <a:spLocks noGrp="1"/>
          </p:cNvSpPr>
          <p:nvPr>
            <p:ph sz="quarter" idx="4"/>
          </p:nvPr>
        </p:nvSpPr>
        <p:spPr>
          <a:xfrm>
            <a:off x="5032113" y="2174876"/>
            <a:ext cx="4378590" cy="4183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 6"/>
          <p:cNvSpPr>
            <a:spLocks noGrp="1"/>
          </p:cNvSpPr>
          <p:nvPr>
            <p:ph type="dt" sz="half" idx="10"/>
          </p:nvPr>
        </p:nvSpPr>
        <p:spPr>
          <a:xfrm>
            <a:off x="0" y="0"/>
            <a:ext cx="2312700" cy="360000"/>
          </a:xfrm>
        </p:spPr>
        <p:txBody>
          <a:bodyPr/>
          <a:lstStyle/>
          <a:p>
            <a:fld id="{D719736F-A6C6-4263-8E41-841FA8384F04}" type="datetimeFigureOut">
              <a:rPr kumimoji="1" lang="ja-JP" altLang="en-US" smtClean="0"/>
              <a:pPr/>
              <a:t>2022/6/17</a:t>
            </a:fld>
            <a:endParaRPr kumimoji="1" lang="ja-JP" altLang="en-US"/>
          </a:p>
        </p:txBody>
      </p:sp>
      <p:sp>
        <p:nvSpPr>
          <p:cNvPr id="8" name="フッター プレースホルダ 7"/>
          <p:cNvSpPr>
            <a:spLocks noGrp="1"/>
          </p:cNvSpPr>
          <p:nvPr>
            <p:ph type="ftr" sz="quarter" idx="11"/>
          </p:nvPr>
        </p:nvSpPr>
        <p:spPr>
          <a:xfrm>
            <a:off x="2382900" y="0"/>
            <a:ext cx="4875000" cy="360000"/>
          </a:xfrm>
        </p:spPr>
        <p:txBody>
          <a:bodyPr/>
          <a:lstStyle/>
          <a:p>
            <a:endParaRPr kumimoji="1" lang="ja-JP" altLang="en-US"/>
          </a:p>
        </p:txBody>
      </p:sp>
      <p:sp>
        <p:nvSpPr>
          <p:cNvPr id="9" name="スライド番号プレースホルダ 8"/>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571744"/>
            <a:ext cx="8915400" cy="1143000"/>
          </a:xfrm>
        </p:spPr>
        <p:txBody>
          <a:bodyPr/>
          <a:lstStyle/>
          <a:p>
            <a:r>
              <a:rPr kumimoji="0" lang="ja-JP" altLang="en-US"/>
              <a:t>マスター タイトルの書式設定</a:t>
            </a:r>
            <a:endParaRPr kumimoji="0" lang="en-US"/>
          </a:p>
        </p:txBody>
      </p:sp>
      <p:sp>
        <p:nvSpPr>
          <p:cNvPr id="3" name="日付プレースホルダ 2"/>
          <p:cNvSpPr>
            <a:spLocks noGrp="1"/>
          </p:cNvSpPr>
          <p:nvPr>
            <p:ph type="dt" sz="half" idx="10"/>
          </p:nvPr>
        </p:nvSpPr>
        <p:spPr>
          <a:xfrm>
            <a:off x="0" y="0"/>
            <a:ext cx="2311400" cy="360000"/>
          </a:xfrm>
        </p:spPr>
        <p:txBody>
          <a:bodyPr/>
          <a:lstStyle/>
          <a:p>
            <a:fld id="{D719736F-A6C6-4263-8E41-841FA8384F04}" type="datetimeFigureOut">
              <a:rPr kumimoji="1" lang="ja-JP" altLang="en-US" smtClean="0"/>
              <a:pPr/>
              <a:t>2022/6/17</a:t>
            </a:fld>
            <a:endParaRPr kumimoji="1" lang="ja-JP" altLang="en-US"/>
          </a:p>
        </p:txBody>
      </p:sp>
      <p:sp>
        <p:nvSpPr>
          <p:cNvPr id="4" name="フッター プレースホルダ 3"/>
          <p:cNvSpPr>
            <a:spLocks noGrp="1"/>
          </p:cNvSpPr>
          <p:nvPr>
            <p:ph type="ftr" sz="quarter" idx="11"/>
          </p:nvPr>
        </p:nvSpPr>
        <p:spPr>
          <a:xfrm>
            <a:off x="2382900" y="0"/>
            <a:ext cx="4875000" cy="360000"/>
          </a:xfrm>
        </p:spPr>
        <p:txBody>
          <a:bodyPr/>
          <a:lstStyle/>
          <a:p>
            <a:endParaRPr kumimoji="1" lang="ja-JP" altLang="en-US"/>
          </a:p>
        </p:txBody>
      </p:sp>
      <p:sp>
        <p:nvSpPr>
          <p:cNvPr id="5" name="スライド番号プレースホルダ 4"/>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0" y="0"/>
            <a:ext cx="2311400" cy="360000"/>
          </a:xfrm>
        </p:spPr>
        <p:txBody>
          <a:bodyPr/>
          <a:lstStyle/>
          <a:p>
            <a:fld id="{D719736F-A6C6-4263-8E41-841FA8384F04}" type="datetimeFigureOut">
              <a:rPr kumimoji="1" lang="ja-JP" altLang="en-US" smtClean="0"/>
              <a:pPr/>
              <a:t>2022/6/17</a:t>
            </a:fld>
            <a:endParaRPr kumimoji="1" lang="ja-JP" altLang="en-US"/>
          </a:p>
        </p:txBody>
      </p:sp>
      <p:sp>
        <p:nvSpPr>
          <p:cNvPr id="3" name="フッター プレースホルダ 2"/>
          <p:cNvSpPr>
            <a:spLocks noGrp="1"/>
          </p:cNvSpPr>
          <p:nvPr>
            <p:ph type="ftr" sz="quarter" idx="11"/>
          </p:nvPr>
        </p:nvSpPr>
        <p:spPr>
          <a:xfrm>
            <a:off x="2382900" y="0"/>
            <a:ext cx="4875000" cy="360000"/>
          </a:xfrm>
        </p:spPr>
        <p:txBody>
          <a:bodyPr/>
          <a:lstStyle/>
          <a:p>
            <a:endParaRPr kumimoji="1" lang="ja-JP" altLang="en-US"/>
          </a:p>
        </p:txBody>
      </p:sp>
      <p:sp>
        <p:nvSpPr>
          <p:cNvPr id="4" name="スライド番号プレースホルダ 3"/>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0215" y="719158"/>
            <a:ext cx="3529006" cy="1162050"/>
          </a:xfrm>
        </p:spPr>
        <p:txBody>
          <a:bodyPr anchor="b"/>
          <a:lstStyle>
            <a:lvl1pPr algn="l">
              <a:defRPr sz="2000" b="1"/>
            </a:lvl1pPr>
          </a:lstStyle>
          <a:p>
            <a:r>
              <a:rPr kumimoji="0" lang="ja-JP" altLang="en-US"/>
              <a:t>マスター タイトルの書式設定</a:t>
            </a:r>
            <a:endParaRPr kumimoji="0" lang="en-US"/>
          </a:p>
        </p:txBody>
      </p:sp>
      <p:sp>
        <p:nvSpPr>
          <p:cNvPr id="3" name="コンテンツ プレースホルダ 2"/>
          <p:cNvSpPr>
            <a:spLocks noGrp="1"/>
          </p:cNvSpPr>
          <p:nvPr>
            <p:ph idx="1"/>
          </p:nvPr>
        </p:nvSpPr>
        <p:spPr>
          <a:xfrm>
            <a:off x="4132685" y="719158"/>
            <a:ext cx="5154221" cy="5710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テキスト プレースホルダ 3"/>
          <p:cNvSpPr>
            <a:spLocks noGrp="1"/>
          </p:cNvSpPr>
          <p:nvPr>
            <p:ph type="body" sz="half" idx="2"/>
          </p:nvPr>
        </p:nvSpPr>
        <p:spPr>
          <a:xfrm>
            <a:off x="500215" y="1928804"/>
            <a:ext cx="3529500" cy="45005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a:xfrm>
            <a:off x="0" y="0"/>
            <a:ext cx="2311400" cy="360000"/>
          </a:xfrm>
        </p:spPr>
        <p:txBody>
          <a:bodyPr/>
          <a:lstStyle/>
          <a:p>
            <a:fld id="{D719736F-A6C6-4263-8E41-841FA8384F04}" type="datetimeFigureOut">
              <a:rPr kumimoji="1" lang="ja-JP" altLang="en-US" smtClean="0"/>
              <a:pPr/>
              <a:t>2022/6/17</a:t>
            </a:fld>
            <a:endParaRPr kumimoji="1" lang="ja-JP" altLang="en-US"/>
          </a:p>
        </p:txBody>
      </p:sp>
      <p:sp>
        <p:nvSpPr>
          <p:cNvPr id="7" name="スライド番号プレースホルダ 6"/>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
        <p:nvSpPr>
          <p:cNvPr id="10" name="フッター プレースホルダ 9"/>
          <p:cNvSpPr>
            <a:spLocks noGrp="1"/>
          </p:cNvSpPr>
          <p:nvPr>
            <p:ph type="ftr" sz="quarter" idx="11"/>
          </p:nvPr>
        </p:nvSpPr>
        <p:spPr>
          <a:xfrm>
            <a:off x="2382899" y="0"/>
            <a:ext cx="4875000" cy="360000"/>
          </a:xfrm>
        </p:spPr>
        <p:txBody>
          <a:bodyPr/>
          <a:lstStyle/>
          <a:p>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7178" y="4917323"/>
            <a:ext cx="8422772" cy="428628"/>
          </a:xfrm>
        </p:spPr>
        <p:txBody>
          <a:bodyPr anchor="b"/>
          <a:lstStyle>
            <a:lvl1pPr algn="l">
              <a:defRPr sz="2000" b="1"/>
            </a:lvl1pPr>
          </a:lstStyle>
          <a:p>
            <a:r>
              <a:rPr kumimoji="0" lang="ja-JP" altLang="en-US"/>
              <a:t>マスター タイトルの書式設定</a:t>
            </a:r>
            <a:endParaRPr kumimoji="0" lang="en-US"/>
          </a:p>
        </p:txBody>
      </p:sp>
      <p:sp>
        <p:nvSpPr>
          <p:cNvPr id="3" name="図プレースホルダ 2"/>
          <p:cNvSpPr>
            <a:spLocks noGrp="1"/>
          </p:cNvSpPr>
          <p:nvPr>
            <p:ph type="pic" idx="1"/>
          </p:nvPr>
        </p:nvSpPr>
        <p:spPr>
          <a:xfrm>
            <a:off x="619095" y="623834"/>
            <a:ext cx="5943600" cy="4114800"/>
          </a:xfrm>
          <a:prstGeom prst="rect">
            <a:avLst/>
          </a:prstGeom>
          <a:noFill/>
          <a:ln w="241300" cmpd="thinThick">
            <a:solidFill>
              <a:schemeClr val="bg1"/>
            </a:solidFill>
            <a:prstDash val="solid"/>
            <a:miter lim="800000"/>
          </a:ln>
          <a:effectLst>
            <a:glow rad="101600">
              <a:schemeClr val="tx2">
                <a:alpha val="60000"/>
              </a:schemeClr>
            </a:glow>
          </a:effectLst>
          <a:scene3d>
            <a:camera prst="perspectiveFront"/>
            <a:lightRig rig="threePt" dir="t"/>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ja-JP" altLang="en-US"/>
              <a:t>アイコンをクリックして図を追加</a:t>
            </a:r>
            <a:endParaRPr kumimoji="0" lang="en-US"/>
          </a:p>
        </p:txBody>
      </p:sp>
      <p:sp>
        <p:nvSpPr>
          <p:cNvPr id="4" name="テキスト プレースホルダ 3"/>
          <p:cNvSpPr>
            <a:spLocks noGrp="1"/>
          </p:cNvSpPr>
          <p:nvPr>
            <p:ph type="body" sz="half" idx="2"/>
          </p:nvPr>
        </p:nvSpPr>
        <p:spPr>
          <a:xfrm>
            <a:off x="464312" y="5429264"/>
            <a:ext cx="8435637" cy="10001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 4"/>
          <p:cNvSpPr>
            <a:spLocks noGrp="1"/>
          </p:cNvSpPr>
          <p:nvPr>
            <p:ph type="dt" sz="half" idx="10"/>
          </p:nvPr>
        </p:nvSpPr>
        <p:spPr>
          <a:xfrm>
            <a:off x="0" y="0"/>
            <a:ext cx="2312700" cy="360000"/>
          </a:xfrm>
        </p:spPr>
        <p:txBody>
          <a:bodyPr/>
          <a:lstStyle/>
          <a:p>
            <a:fld id="{D719736F-A6C6-4263-8E41-841FA8384F04}" type="datetimeFigureOut">
              <a:rPr kumimoji="1" lang="ja-JP" altLang="en-US" smtClean="0"/>
              <a:pPr/>
              <a:t>2022/6/17</a:t>
            </a:fld>
            <a:endParaRPr kumimoji="1" lang="ja-JP" altLang="en-US"/>
          </a:p>
        </p:txBody>
      </p:sp>
      <p:sp>
        <p:nvSpPr>
          <p:cNvPr id="6" name="フッター プレースホルダ 5"/>
          <p:cNvSpPr>
            <a:spLocks noGrp="1"/>
          </p:cNvSpPr>
          <p:nvPr>
            <p:ph type="ftr" sz="quarter" idx="11"/>
          </p:nvPr>
        </p:nvSpPr>
        <p:spPr>
          <a:xfrm>
            <a:off x="2382900" y="1"/>
            <a:ext cx="4875000" cy="361347"/>
          </a:xfrm>
        </p:spPr>
        <p:txBody>
          <a:bodyPr/>
          <a:lstStyle/>
          <a:p>
            <a:endParaRPr kumimoji="1" lang="ja-JP" altLang="en-US"/>
          </a:p>
        </p:txBody>
      </p:sp>
      <p:sp>
        <p:nvSpPr>
          <p:cNvPr id="7" name="スライド番号プレースホルダ 6"/>
          <p:cNvSpPr>
            <a:spLocks noGrp="1"/>
          </p:cNvSpPr>
          <p:nvPr>
            <p:ph type="sldNum" sz="quarter" idx="12"/>
          </p:nvPr>
        </p:nvSpPr>
        <p:spPr>
          <a:xfrm>
            <a:off x="8357700" y="0"/>
            <a:ext cx="1548300" cy="360000"/>
          </a:xfrm>
        </p:spPr>
        <p:txBody>
          <a:bodyPr/>
          <a:lstStyle>
            <a:lvl1pPr algn="ctr">
              <a:defRPr/>
            </a:lvl1pPr>
          </a:lstStyle>
          <a:p>
            <a:fld id="{7625FFD9-8C0E-4249-BA14-D976EC0A891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日付プレースホルダ 20"/>
          <p:cNvSpPr>
            <a:spLocks noGrp="1"/>
          </p:cNvSpPr>
          <p:nvPr>
            <p:ph type="dt" sz="half" idx="2"/>
          </p:nvPr>
        </p:nvSpPr>
        <p:spPr>
          <a:xfrm>
            <a:off x="0" y="0"/>
            <a:ext cx="2311400" cy="360000"/>
          </a:xfrm>
          <a:prstGeom prst="rect">
            <a:avLst/>
          </a:prstGeom>
        </p:spPr>
        <p:txBody>
          <a:bodyPr vert="horz" rtlCol="0" anchor="ctr"/>
          <a:lstStyle>
            <a:lvl1pPr algn="l" eaLnBrk="1" latinLnBrk="0" hangingPunct="1">
              <a:defRPr kumimoji="0" sz="1200">
                <a:solidFill>
                  <a:schemeClr val="tx2">
                    <a:shade val="50000"/>
                  </a:schemeClr>
                </a:solidFill>
              </a:defRPr>
            </a:lvl1pPr>
          </a:lstStyle>
          <a:p>
            <a:fld id="{D719736F-A6C6-4263-8E41-841FA8384F04}" type="datetimeFigureOut">
              <a:rPr kumimoji="1" lang="ja-JP" altLang="en-US" smtClean="0"/>
              <a:pPr/>
              <a:t>2022/6/17</a:t>
            </a:fld>
            <a:endParaRPr kumimoji="1" lang="ja-JP" altLang="en-US"/>
          </a:p>
        </p:txBody>
      </p:sp>
      <p:sp>
        <p:nvSpPr>
          <p:cNvPr id="10" name="フッター プレースホルダ 9"/>
          <p:cNvSpPr>
            <a:spLocks noGrp="1"/>
          </p:cNvSpPr>
          <p:nvPr>
            <p:ph type="ftr" sz="quarter" idx="3"/>
          </p:nvPr>
        </p:nvSpPr>
        <p:spPr>
          <a:xfrm>
            <a:off x="2381793" y="2"/>
            <a:ext cx="4875644" cy="361347"/>
          </a:xfrm>
          <a:prstGeom prst="rect">
            <a:avLst/>
          </a:prstGeom>
        </p:spPr>
        <p:txBody>
          <a:bodyPr vert="horz" rtlCol="0" anchor="ctr"/>
          <a:lstStyle>
            <a:lvl1pPr algn="ctr" eaLnBrk="1" latinLnBrk="0" hangingPunct="1">
              <a:defRPr kumimoji="0" sz="1200">
                <a:solidFill>
                  <a:schemeClr val="tx2">
                    <a:shade val="50000"/>
                  </a:schemeClr>
                </a:solidFill>
              </a:defRPr>
            </a:lvl1pPr>
          </a:lstStyle>
          <a:p>
            <a:endParaRPr kumimoji="1" lang="ja-JP" altLang="en-US"/>
          </a:p>
        </p:txBody>
      </p:sp>
      <p:sp>
        <p:nvSpPr>
          <p:cNvPr id="31" name="スライド番号プレースホルダ 30"/>
          <p:cNvSpPr>
            <a:spLocks noGrp="1"/>
          </p:cNvSpPr>
          <p:nvPr>
            <p:ph type="sldNum" sz="quarter" idx="4"/>
          </p:nvPr>
        </p:nvSpPr>
        <p:spPr>
          <a:xfrm>
            <a:off x="8358211" y="0"/>
            <a:ext cx="1547789" cy="360000"/>
          </a:xfrm>
          <a:prstGeom prst="rect">
            <a:avLst/>
          </a:prstGeom>
        </p:spPr>
        <p:txBody>
          <a:bodyPr vert="horz" rtlCol="0" anchor="ctr"/>
          <a:lstStyle>
            <a:lvl1pPr algn="ctr" eaLnBrk="1" latinLnBrk="0" hangingPunct="1">
              <a:defRPr kumimoji="0" sz="1200">
                <a:solidFill>
                  <a:schemeClr val="tx2">
                    <a:shade val="50000"/>
                  </a:schemeClr>
                </a:solidFill>
              </a:defRPr>
            </a:lvl1pPr>
          </a:lstStyle>
          <a:p>
            <a:fld id="{7625FFD9-8C0E-4249-BA14-D976EC0A891C}" type="slidenum">
              <a:rPr kumimoji="1" lang="ja-JP" altLang="en-US" smtClean="0"/>
              <a:pPr/>
              <a:t>‹#›</a:t>
            </a:fld>
            <a:endParaRPr kumimoji="1" lang="ja-JP" altLang="en-US"/>
          </a:p>
        </p:txBody>
      </p:sp>
      <p:grpSp>
        <p:nvGrpSpPr>
          <p:cNvPr id="2" name="グループ化 1"/>
          <p:cNvGrpSpPr>
            <a:grpSpLocks/>
          </p:cNvGrpSpPr>
          <p:nvPr/>
        </p:nvGrpSpPr>
        <p:grpSpPr bwMode="auto">
          <a:xfrm>
            <a:off x="-30137" y="-13"/>
            <a:ext cx="9935279" cy="6856554"/>
            <a:chOff x="2074" y="1608"/>
            <a:chExt cx="1603" cy="1129"/>
          </a:xfrm>
        </p:grpSpPr>
        <p:sp>
          <p:nvSpPr>
            <p:cNvPr id="18" name="フリーフォーム 17"/>
            <p:cNvSpPr>
              <a:spLocks/>
            </p:cNvSpPr>
            <p:nvPr userDrawn="1"/>
          </p:nvSpPr>
          <p:spPr bwMode="auto">
            <a:xfrm>
              <a:off x="2074" y="2433"/>
              <a:ext cx="991" cy="300"/>
            </a:xfrm>
            <a:custGeom>
              <a:avLst/>
              <a:gdLst>
                <a:gd name="T0" fmla="*/ 0 w 991"/>
                <a:gd name="T1" fmla="*/ 0 h 300"/>
                <a:gd name="T2" fmla="*/ 15 w 991"/>
                <a:gd name="T3" fmla="*/ 14 h 300"/>
                <a:gd name="T4" fmla="*/ 32 w 991"/>
                <a:gd name="T5" fmla="*/ 33 h 300"/>
                <a:gd name="T6" fmla="*/ 57 w 991"/>
                <a:gd name="T7" fmla="*/ 54 h 300"/>
                <a:gd name="T8" fmla="*/ 92 w 991"/>
                <a:gd name="T9" fmla="*/ 79 h 300"/>
                <a:gd name="T10" fmla="*/ 132 w 991"/>
                <a:gd name="T11" fmla="*/ 106 h 300"/>
                <a:gd name="T12" fmla="*/ 182 w 991"/>
                <a:gd name="T13" fmla="*/ 133 h 300"/>
                <a:gd name="T14" fmla="*/ 236 w 991"/>
                <a:gd name="T15" fmla="*/ 163 h 300"/>
                <a:gd name="T16" fmla="*/ 301 w 991"/>
                <a:gd name="T17" fmla="*/ 192 h 300"/>
                <a:gd name="T18" fmla="*/ 374 w 991"/>
                <a:gd name="T19" fmla="*/ 219 h 300"/>
                <a:gd name="T20" fmla="*/ 457 w 991"/>
                <a:gd name="T21" fmla="*/ 244 h 300"/>
                <a:gd name="T22" fmla="*/ 501 w 991"/>
                <a:gd name="T23" fmla="*/ 255 h 300"/>
                <a:gd name="T24" fmla="*/ 545 w 991"/>
                <a:gd name="T25" fmla="*/ 267 h 300"/>
                <a:gd name="T26" fmla="*/ 595 w 991"/>
                <a:gd name="T27" fmla="*/ 275 h 300"/>
                <a:gd name="T28" fmla="*/ 647 w 991"/>
                <a:gd name="T29" fmla="*/ 282 h 300"/>
                <a:gd name="T30" fmla="*/ 699 w 991"/>
                <a:gd name="T31" fmla="*/ 290 h 300"/>
                <a:gd name="T32" fmla="*/ 752 w 991"/>
                <a:gd name="T33" fmla="*/ 294 h 300"/>
                <a:gd name="T34" fmla="*/ 810 w 991"/>
                <a:gd name="T35" fmla="*/ 298 h 300"/>
                <a:gd name="T36" fmla="*/ 868 w 991"/>
                <a:gd name="T37" fmla="*/ 300 h 300"/>
                <a:gd name="T38" fmla="*/ 927 w 991"/>
                <a:gd name="T39" fmla="*/ 298 h 300"/>
                <a:gd name="T40" fmla="*/ 991 w 991"/>
                <a:gd name="T41" fmla="*/ 296 h 300"/>
                <a:gd name="T42" fmla="*/ 0 1 256"/>
                <a:gd name="T43" fmla="*/ 0 1 256"/>
                <a:gd name="T44" fmla="*/ 0 1 256"/>
                <a:gd name="T45" fmla="*/ 0 1 256"/>
                <a:gd name="T46" fmla="*/ 0 1 256"/>
                <a:gd name="T47" fmla="*/ 0 1 256"/>
                <a:gd name="T48" fmla="*/ 0 1 256"/>
                <a:gd name="T49" fmla="*/ 0 1 256"/>
                <a:gd name="T50" fmla="*/ 0 1 256"/>
                <a:gd name="T51" fmla="*/ 0 1 256"/>
                <a:gd name="T52" fmla="*/ 0 1 256"/>
                <a:gd name="T53" fmla="*/ 0 1 256"/>
                <a:gd name="T54" fmla="*/ 0 1 256"/>
                <a:gd name="T55" fmla="*/ 0 1 256"/>
                <a:gd name="T56" fmla="*/ 0 1 256"/>
                <a:gd name="T57" fmla="*/ 0 1 256"/>
                <a:gd name="T58" fmla="*/ 0 1 256"/>
                <a:gd name="T59" fmla="*/ 0 1 256"/>
                <a:gd name="T60" fmla="*/ 0 1 256"/>
                <a:gd name="T61" fmla="*/ 0 1 256"/>
                <a:gd name="T62" fmla="*/ 0 1 256"/>
                <a:gd name="T63" fmla="*/ 0 w 991"/>
                <a:gd name="T64" fmla="*/ 0 h 300"/>
                <a:gd name="T65" fmla="*/ 0 w 991"/>
                <a:gd name="T66" fmla="*/ 0 h 3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1" h="300">
                  <a:moveTo>
                    <a:pt x="0" y="0"/>
                  </a:moveTo>
                  <a:lnTo>
                    <a:pt x="15" y="14"/>
                  </a:lnTo>
                  <a:lnTo>
                    <a:pt x="32" y="33"/>
                  </a:lnTo>
                  <a:lnTo>
                    <a:pt x="57" y="54"/>
                  </a:lnTo>
                  <a:lnTo>
                    <a:pt x="92" y="79"/>
                  </a:lnTo>
                  <a:lnTo>
                    <a:pt x="132" y="106"/>
                  </a:lnTo>
                  <a:lnTo>
                    <a:pt x="182" y="133"/>
                  </a:lnTo>
                  <a:lnTo>
                    <a:pt x="236" y="163"/>
                  </a:lnTo>
                  <a:lnTo>
                    <a:pt x="301" y="192"/>
                  </a:lnTo>
                  <a:lnTo>
                    <a:pt x="374" y="219"/>
                  </a:lnTo>
                  <a:lnTo>
                    <a:pt x="457" y="244"/>
                  </a:lnTo>
                  <a:lnTo>
                    <a:pt x="501" y="255"/>
                  </a:lnTo>
                  <a:lnTo>
                    <a:pt x="545" y="267"/>
                  </a:lnTo>
                  <a:lnTo>
                    <a:pt x="595" y="275"/>
                  </a:lnTo>
                  <a:lnTo>
                    <a:pt x="647" y="282"/>
                  </a:lnTo>
                  <a:lnTo>
                    <a:pt x="699" y="290"/>
                  </a:lnTo>
                  <a:lnTo>
                    <a:pt x="752" y="294"/>
                  </a:lnTo>
                  <a:lnTo>
                    <a:pt x="810" y="298"/>
                  </a:lnTo>
                  <a:lnTo>
                    <a:pt x="868" y="300"/>
                  </a:lnTo>
                  <a:lnTo>
                    <a:pt x="927" y="298"/>
                  </a:lnTo>
                  <a:lnTo>
                    <a:pt x="991" y="296"/>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19" name="フリーフォーム 18"/>
            <p:cNvSpPr>
              <a:spLocks/>
            </p:cNvSpPr>
            <p:nvPr userDrawn="1"/>
          </p:nvSpPr>
          <p:spPr bwMode="auto">
            <a:xfrm>
              <a:off x="2915" y="1608"/>
              <a:ext cx="683" cy="1129"/>
            </a:xfrm>
            <a:custGeom>
              <a:avLst/>
              <a:gdLst>
                <a:gd name="T0" fmla="*/ 0 w 539"/>
                <a:gd name="T1" fmla="*/ 1129 h 1129"/>
                <a:gd name="T2" fmla="*/ 42 w 539"/>
                <a:gd name="T3" fmla="*/ 1125 h 1129"/>
                <a:gd name="T4" fmla="*/ 132 w 539"/>
                <a:gd name="T5" fmla="*/ 1115 h 1129"/>
                <a:gd name="T6" fmla="*/ 188 w 539"/>
                <a:gd name="T7" fmla="*/ 1106 h 1129"/>
                <a:gd name="T8" fmla="*/ 241 w 539"/>
                <a:gd name="T9" fmla="*/ 1094 h 1129"/>
                <a:gd name="T10" fmla="*/ 289 w 539"/>
                <a:gd name="T11" fmla="*/ 1079 h 1129"/>
                <a:gd name="T12" fmla="*/ 311 w 539"/>
                <a:gd name="T13" fmla="*/ 1071 h 1129"/>
                <a:gd name="T14" fmla="*/ 328 w 539"/>
                <a:gd name="T15" fmla="*/ 1062 h 1129"/>
                <a:gd name="T16" fmla="*/ 339 w 539"/>
                <a:gd name="T17" fmla="*/ 1056 h 1129"/>
                <a:gd name="T18" fmla="*/ 351 w 539"/>
                <a:gd name="T19" fmla="*/ 1048 h 1129"/>
                <a:gd name="T20" fmla="*/ 366 w 539"/>
                <a:gd name="T21" fmla="*/ 1037 h 1129"/>
                <a:gd name="T22" fmla="*/ 385 w 539"/>
                <a:gd name="T23" fmla="*/ 1019 h 1129"/>
                <a:gd name="T24" fmla="*/ 405 w 539"/>
                <a:gd name="T25" fmla="*/ 998 h 1129"/>
                <a:gd name="T26" fmla="*/ 426 w 539"/>
                <a:gd name="T27" fmla="*/ 969 h 1129"/>
                <a:gd name="T28" fmla="*/ 449 w 539"/>
                <a:gd name="T29" fmla="*/ 939 h 1129"/>
                <a:gd name="T30" fmla="*/ 470 w 539"/>
                <a:gd name="T31" fmla="*/ 898 h 1129"/>
                <a:gd name="T32" fmla="*/ 489 w 539"/>
                <a:gd name="T33" fmla="*/ 848 h 1129"/>
                <a:gd name="T34" fmla="*/ 506 w 539"/>
                <a:gd name="T35" fmla="*/ 793 h 1129"/>
                <a:gd name="T36" fmla="*/ 520 w 539"/>
                <a:gd name="T37" fmla="*/ 727 h 1129"/>
                <a:gd name="T38" fmla="*/ 531 w 539"/>
                <a:gd name="T39" fmla="*/ 655 h 1129"/>
                <a:gd name="T40" fmla="*/ 537 w 539"/>
                <a:gd name="T41" fmla="*/ 572 h 1129"/>
                <a:gd name="T42" fmla="*/ 539 w 539"/>
                <a:gd name="T43" fmla="*/ 530 h 1129"/>
                <a:gd name="T44" fmla="*/ 537 w 539"/>
                <a:gd name="T45" fmla="*/ 482 h 1129"/>
                <a:gd name="T46" fmla="*/ 535 w 539"/>
                <a:gd name="T47" fmla="*/ 432 h 1129"/>
                <a:gd name="T48" fmla="*/ 533 w 539"/>
                <a:gd name="T49" fmla="*/ 378 h 1129"/>
                <a:gd name="T50" fmla="*/ 531 w 539"/>
                <a:gd name="T51" fmla="*/ 357 h 1129"/>
                <a:gd name="T52" fmla="*/ 524 w 539"/>
                <a:gd name="T53" fmla="*/ 286 h 1129"/>
                <a:gd name="T54" fmla="*/ 516 w 539"/>
                <a:gd name="T55" fmla="*/ 232 h 1129"/>
                <a:gd name="T56" fmla="*/ 503 w 539"/>
                <a:gd name="T57" fmla="*/ 169 h 1129"/>
                <a:gd name="T58" fmla="*/ 487 w 539"/>
                <a:gd name="T59" fmla="*/ 90 h 1129"/>
                <a:gd name="T60" fmla="*/ 466 w 539"/>
                <a:gd name="T61" fmla="*/ 0 h 1129"/>
                <a:gd name="T62" fmla="*/ 0 1 256"/>
                <a:gd name="T63" fmla="*/ 0 1 256"/>
                <a:gd name="T64" fmla="*/ 0 1 256"/>
                <a:gd name="T65" fmla="*/ 0 1 256"/>
                <a:gd name="T66" fmla="*/ 0 1 256"/>
                <a:gd name="T67" fmla="*/ 0 1 256"/>
                <a:gd name="T68" fmla="*/ 0 1 256"/>
                <a:gd name="T69" fmla="*/ 0 1 25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w 539"/>
                <a:gd name="T94" fmla="*/ 0 h 1129"/>
                <a:gd name="T95" fmla="*/ 0 w 539"/>
                <a:gd name="T96" fmla="*/ 0 h 1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9" h="1129">
                  <a:moveTo>
                    <a:pt x="0" y="1129"/>
                  </a:moveTo>
                  <a:lnTo>
                    <a:pt x="42" y="1125"/>
                  </a:lnTo>
                  <a:lnTo>
                    <a:pt x="132" y="1115"/>
                  </a:lnTo>
                  <a:lnTo>
                    <a:pt x="188" y="1106"/>
                  </a:lnTo>
                  <a:lnTo>
                    <a:pt x="241" y="1094"/>
                  </a:lnTo>
                  <a:lnTo>
                    <a:pt x="289" y="1079"/>
                  </a:lnTo>
                  <a:lnTo>
                    <a:pt x="311" y="1071"/>
                  </a:lnTo>
                  <a:lnTo>
                    <a:pt x="328" y="1062"/>
                  </a:lnTo>
                  <a:lnTo>
                    <a:pt x="339" y="1056"/>
                  </a:lnTo>
                  <a:lnTo>
                    <a:pt x="351" y="1048"/>
                  </a:lnTo>
                  <a:lnTo>
                    <a:pt x="366" y="1037"/>
                  </a:lnTo>
                  <a:lnTo>
                    <a:pt x="385" y="1019"/>
                  </a:lnTo>
                  <a:lnTo>
                    <a:pt x="405" y="998"/>
                  </a:lnTo>
                  <a:lnTo>
                    <a:pt x="426" y="969"/>
                  </a:lnTo>
                  <a:lnTo>
                    <a:pt x="449" y="939"/>
                  </a:lnTo>
                  <a:lnTo>
                    <a:pt x="470" y="898"/>
                  </a:lnTo>
                  <a:lnTo>
                    <a:pt x="489" y="848"/>
                  </a:lnTo>
                  <a:lnTo>
                    <a:pt x="506" y="793"/>
                  </a:lnTo>
                  <a:lnTo>
                    <a:pt x="520" y="727"/>
                  </a:lnTo>
                  <a:lnTo>
                    <a:pt x="531" y="655"/>
                  </a:lnTo>
                  <a:lnTo>
                    <a:pt x="537" y="572"/>
                  </a:lnTo>
                  <a:lnTo>
                    <a:pt x="539" y="530"/>
                  </a:lnTo>
                  <a:lnTo>
                    <a:pt x="537" y="482"/>
                  </a:lnTo>
                  <a:lnTo>
                    <a:pt x="535" y="432"/>
                  </a:lnTo>
                  <a:lnTo>
                    <a:pt x="533" y="378"/>
                  </a:lnTo>
                  <a:lnTo>
                    <a:pt x="531" y="357"/>
                  </a:lnTo>
                  <a:lnTo>
                    <a:pt x="524" y="286"/>
                  </a:lnTo>
                  <a:lnTo>
                    <a:pt x="516" y="232"/>
                  </a:lnTo>
                  <a:lnTo>
                    <a:pt x="503" y="169"/>
                  </a:lnTo>
                  <a:lnTo>
                    <a:pt x="487" y="90"/>
                  </a:lnTo>
                  <a:lnTo>
                    <a:pt x="466"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0" name="フリーフォーム 19"/>
            <p:cNvSpPr>
              <a:spLocks/>
            </p:cNvSpPr>
            <p:nvPr userDrawn="1"/>
          </p:nvSpPr>
          <p:spPr bwMode="auto">
            <a:xfrm>
              <a:off x="2079" y="1608"/>
              <a:ext cx="1596" cy="1066"/>
            </a:xfrm>
            <a:custGeom>
              <a:avLst/>
              <a:gdLst>
                <a:gd name="T0" fmla="*/ 0 w 1607"/>
                <a:gd name="T1" fmla="*/ 929 h 1085"/>
                <a:gd name="T2" fmla="*/ 40 w 1607"/>
                <a:gd name="T3" fmla="*/ 941 h 1085"/>
                <a:gd name="T4" fmla="*/ 148 w 1607"/>
                <a:gd name="T5" fmla="*/ 966 h 1085"/>
                <a:gd name="T6" fmla="*/ 305 w 1607"/>
                <a:gd name="T7" fmla="*/ 1000 h 1085"/>
                <a:gd name="T8" fmla="*/ 399 w 1607"/>
                <a:gd name="T9" fmla="*/ 1019 h 1085"/>
                <a:gd name="T10" fmla="*/ 501 w 1607"/>
                <a:gd name="T11" fmla="*/ 1037 h 1085"/>
                <a:gd name="T12" fmla="*/ 608 w 1607"/>
                <a:gd name="T13" fmla="*/ 1052 h 1085"/>
                <a:gd name="T14" fmla="*/ 718 w 1607"/>
                <a:gd name="T15" fmla="*/ 1067 h 1085"/>
                <a:gd name="T16" fmla="*/ 827 w 1607"/>
                <a:gd name="T17" fmla="*/ 1077 h 1085"/>
                <a:gd name="T18" fmla="*/ 937 w 1607"/>
                <a:gd name="T19" fmla="*/ 1083 h 1085"/>
                <a:gd name="T20" fmla="*/ 991 w 1607"/>
                <a:gd name="T21" fmla="*/ 1085 h 1085"/>
                <a:gd name="T22" fmla="*/ 1044 w 1607"/>
                <a:gd name="T23" fmla="*/ 1085 h 1085"/>
                <a:gd name="T24" fmla="*/ 1096 w 1607"/>
                <a:gd name="T25" fmla="*/ 1083 h 1085"/>
                <a:gd name="T26" fmla="*/ 1146 w 1607"/>
                <a:gd name="T27" fmla="*/ 1079 h 1085"/>
                <a:gd name="T28" fmla="*/ 1194 w 1607"/>
                <a:gd name="T29" fmla="*/ 1073 h 1085"/>
                <a:gd name="T30" fmla="*/ 1240 w 1607"/>
                <a:gd name="T31" fmla="*/ 1065 h 1085"/>
                <a:gd name="T32" fmla="*/ 1284 w 1607"/>
                <a:gd name="T33" fmla="*/ 1058 h 1085"/>
                <a:gd name="T34" fmla="*/ 1327 w 1607"/>
                <a:gd name="T35" fmla="*/ 1046 h 1085"/>
                <a:gd name="T36" fmla="*/ 1338 w 1607"/>
                <a:gd name="T37" fmla="*/ 1042 h 1085"/>
                <a:gd name="T38" fmla="*/ 1371 w 1607"/>
                <a:gd name="T39" fmla="*/ 1031 h 1085"/>
                <a:gd name="T40" fmla="*/ 1392 w 1607"/>
                <a:gd name="T41" fmla="*/ 1019 h 1085"/>
                <a:gd name="T42" fmla="*/ 1415 w 1607"/>
                <a:gd name="T43" fmla="*/ 1008 h 1085"/>
                <a:gd name="T44" fmla="*/ 1444 w 1607"/>
                <a:gd name="T45" fmla="*/ 990 h 1085"/>
                <a:gd name="T46" fmla="*/ 1469 w 1607"/>
                <a:gd name="T47" fmla="*/ 971 h 1085"/>
                <a:gd name="T48" fmla="*/ 1496 w 1607"/>
                <a:gd name="T49" fmla="*/ 950 h 1085"/>
                <a:gd name="T50" fmla="*/ 1520 w 1607"/>
                <a:gd name="T51" fmla="*/ 923 h 1085"/>
                <a:gd name="T52" fmla="*/ 1544 w 1607"/>
                <a:gd name="T53" fmla="*/ 893 h 1085"/>
                <a:gd name="T54" fmla="*/ 1565 w 1607"/>
                <a:gd name="T55" fmla="*/ 854 h 1085"/>
                <a:gd name="T56" fmla="*/ 1582 w 1607"/>
                <a:gd name="T57" fmla="*/ 814 h 1085"/>
                <a:gd name="T58" fmla="*/ 1590 w 1607"/>
                <a:gd name="T59" fmla="*/ 791 h 1085"/>
                <a:gd name="T60" fmla="*/ 1595 w 1607"/>
                <a:gd name="T61" fmla="*/ 768 h 1085"/>
                <a:gd name="T62" fmla="*/ 1601 w 1607"/>
                <a:gd name="T63" fmla="*/ 743 h 1085"/>
                <a:gd name="T64" fmla="*/ 1605 w 1607"/>
                <a:gd name="T65" fmla="*/ 716 h 1085"/>
                <a:gd name="T66" fmla="*/ 1607 w 1607"/>
                <a:gd name="T67" fmla="*/ 689 h 1085"/>
                <a:gd name="T68" fmla="*/ 1607 w 1607"/>
                <a:gd name="T69" fmla="*/ 660 h 1085"/>
                <a:gd name="T70" fmla="*/ 1607 w 1607"/>
                <a:gd name="T71" fmla="*/ 643 h 1085"/>
                <a:gd name="T72" fmla="*/ 1607 w 1607"/>
                <a:gd name="T73" fmla="*/ 599 h 1085"/>
                <a:gd name="T74" fmla="*/ 1599 w 1607"/>
                <a:gd name="T75" fmla="*/ 530 h 1085"/>
                <a:gd name="T76" fmla="*/ 1593 w 1607"/>
                <a:gd name="T77" fmla="*/ 487 h 1085"/>
                <a:gd name="T78" fmla="*/ 1586 w 1607"/>
                <a:gd name="T79" fmla="*/ 441 h 1085"/>
                <a:gd name="T80" fmla="*/ 1574 w 1607"/>
                <a:gd name="T81" fmla="*/ 391 h 1085"/>
                <a:gd name="T82" fmla="*/ 1559 w 1607"/>
                <a:gd name="T83" fmla="*/ 340 h 1085"/>
                <a:gd name="T84" fmla="*/ 1542 w 1607"/>
                <a:gd name="T85" fmla="*/ 282 h 1085"/>
                <a:gd name="T86" fmla="*/ 1519 w 1607"/>
                <a:gd name="T87" fmla="*/ 226 h 1085"/>
                <a:gd name="T88" fmla="*/ 1492 w 1607"/>
                <a:gd name="T89" fmla="*/ 171 h 1085"/>
                <a:gd name="T90" fmla="*/ 1461 w 1607"/>
                <a:gd name="T91" fmla="*/ 113 h 1085"/>
                <a:gd name="T92" fmla="*/ 1424 w 1607"/>
                <a:gd name="T93" fmla="*/ 56 h 1085"/>
                <a:gd name="T94" fmla="*/ 1378 w 1607"/>
                <a:gd name="T95" fmla="*/ 0 h 1085"/>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1607"/>
                <a:gd name="T145" fmla="*/ 0 h 1085"/>
                <a:gd name="T146" fmla="*/ 0 w 1607"/>
                <a:gd name="T147" fmla="*/ 0 h 108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7" h="1085">
                  <a:moveTo>
                    <a:pt x="0" y="929"/>
                  </a:moveTo>
                  <a:lnTo>
                    <a:pt x="40" y="941"/>
                  </a:lnTo>
                  <a:lnTo>
                    <a:pt x="148" y="966"/>
                  </a:lnTo>
                  <a:lnTo>
                    <a:pt x="305" y="1000"/>
                  </a:lnTo>
                  <a:lnTo>
                    <a:pt x="399" y="1019"/>
                  </a:lnTo>
                  <a:lnTo>
                    <a:pt x="501" y="1037"/>
                  </a:lnTo>
                  <a:lnTo>
                    <a:pt x="608" y="1052"/>
                  </a:lnTo>
                  <a:lnTo>
                    <a:pt x="718" y="1067"/>
                  </a:lnTo>
                  <a:lnTo>
                    <a:pt x="827" y="1077"/>
                  </a:lnTo>
                  <a:lnTo>
                    <a:pt x="937" y="1083"/>
                  </a:lnTo>
                  <a:lnTo>
                    <a:pt x="991" y="1085"/>
                  </a:lnTo>
                  <a:lnTo>
                    <a:pt x="1044" y="1085"/>
                  </a:lnTo>
                  <a:lnTo>
                    <a:pt x="1096" y="1083"/>
                  </a:lnTo>
                  <a:lnTo>
                    <a:pt x="1146" y="1079"/>
                  </a:lnTo>
                  <a:lnTo>
                    <a:pt x="1194" y="1073"/>
                  </a:lnTo>
                  <a:lnTo>
                    <a:pt x="1240" y="1065"/>
                  </a:lnTo>
                  <a:lnTo>
                    <a:pt x="1284" y="1058"/>
                  </a:lnTo>
                  <a:lnTo>
                    <a:pt x="1327" y="1046"/>
                  </a:lnTo>
                  <a:lnTo>
                    <a:pt x="1338" y="1042"/>
                  </a:lnTo>
                  <a:lnTo>
                    <a:pt x="1371" y="1031"/>
                  </a:lnTo>
                  <a:lnTo>
                    <a:pt x="1392" y="1019"/>
                  </a:lnTo>
                  <a:lnTo>
                    <a:pt x="1415" y="1008"/>
                  </a:lnTo>
                  <a:lnTo>
                    <a:pt x="1444" y="990"/>
                  </a:lnTo>
                  <a:lnTo>
                    <a:pt x="1469" y="971"/>
                  </a:lnTo>
                  <a:lnTo>
                    <a:pt x="1496" y="950"/>
                  </a:lnTo>
                  <a:lnTo>
                    <a:pt x="1520" y="923"/>
                  </a:lnTo>
                  <a:lnTo>
                    <a:pt x="1544" y="893"/>
                  </a:lnTo>
                  <a:lnTo>
                    <a:pt x="1565" y="854"/>
                  </a:lnTo>
                  <a:lnTo>
                    <a:pt x="1582" y="814"/>
                  </a:lnTo>
                  <a:lnTo>
                    <a:pt x="1590" y="791"/>
                  </a:lnTo>
                  <a:lnTo>
                    <a:pt x="1595" y="768"/>
                  </a:lnTo>
                  <a:lnTo>
                    <a:pt x="1601" y="743"/>
                  </a:lnTo>
                  <a:lnTo>
                    <a:pt x="1605" y="716"/>
                  </a:lnTo>
                  <a:lnTo>
                    <a:pt x="1607" y="689"/>
                  </a:lnTo>
                  <a:lnTo>
                    <a:pt x="1607" y="660"/>
                  </a:lnTo>
                  <a:lnTo>
                    <a:pt x="1607" y="643"/>
                  </a:lnTo>
                  <a:lnTo>
                    <a:pt x="1607" y="599"/>
                  </a:lnTo>
                  <a:lnTo>
                    <a:pt x="1599" y="530"/>
                  </a:lnTo>
                  <a:lnTo>
                    <a:pt x="1593" y="487"/>
                  </a:lnTo>
                  <a:lnTo>
                    <a:pt x="1586" y="441"/>
                  </a:lnTo>
                  <a:lnTo>
                    <a:pt x="1574" y="391"/>
                  </a:lnTo>
                  <a:lnTo>
                    <a:pt x="1559" y="340"/>
                  </a:lnTo>
                  <a:lnTo>
                    <a:pt x="1542" y="282"/>
                  </a:lnTo>
                  <a:lnTo>
                    <a:pt x="1519" y="226"/>
                  </a:lnTo>
                  <a:lnTo>
                    <a:pt x="1492" y="171"/>
                  </a:lnTo>
                  <a:lnTo>
                    <a:pt x="1461" y="113"/>
                  </a:lnTo>
                  <a:lnTo>
                    <a:pt x="1424" y="56"/>
                  </a:lnTo>
                  <a:lnTo>
                    <a:pt x="1378"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2" name="フリーフォーム 21"/>
            <p:cNvSpPr>
              <a:spLocks/>
            </p:cNvSpPr>
            <p:nvPr userDrawn="1"/>
          </p:nvSpPr>
          <p:spPr bwMode="auto">
            <a:xfrm>
              <a:off x="2082" y="2032"/>
              <a:ext cx="1595" cy="657"/>
            </a:xfrm>
            <a:custGeom>
              <a:avLst/>
              <a:gdLst>
                <a:gd name="T0" fmla="*/ 0 w 1620"/>
                <a:gd name="T1" fmla="*/ 584 h 657"/>
                <a:gd name="T2" fmla="*/ 29 w 1620"/>
                <a:gd name="T3" fmla="*/ 590 h 657"/>
                <a:gd name="T4" fmla="*/ 109 w 1620"/>
                <a:gd name="T5" fmla="*/ 605 h 657"/>
                <a:gd name="T6" fmla="*/ 234 w 1620"/>
                <a:gd name="T7" fmla="*/ 624 h 657"/>
                <a:gd name="T8" fmla="*/ 303 w 1620"/>
                <a:gd name="T9" fmla="*/ 634 h 657"/>
                <a:gd name="T10" fmla="*/ 382 w 1620"/>
                <a:gd name="T11" fmla="*/ 642 h 657"/>
                <a:gd name="T12" fmla="*/ 468 w 1620"/>
                <a:gd name="T13" fmla="*/ 649 h 657"/>
                <a:gd name="T14" fmla="*/ 557 w 1620"/>
                <a:gd name="T15" fmla="*/ 653 h 657"/>
                <a:gd name="T16" fmla="*/ 651 w 1620"/>
                <a:gd name="T17" fmla="*/ 657 h 657"/>
                <a:gd name="T18" fmla="*/ 743 w 1620"/>
                <a:gd name="T19" fmla="*/ 655 h 657"/>
                <a:gd name="T20" fmla="*/ 835 w 1620"/>
                <a:gd name="T21" fmla="*/ 651 h 657"/>
                <a:gd name="T22" fmla="*/ 927 w 1620"/>
                <a:gd name="T23" fmla="*/ 643 h 657"/>
                <a:gd name="T24" fmla="*/ 1017 w 1620"/>
                <a:gd name="T25" fmla="*/ 630 h 657"/>
                <a:gd name="T26" fmla="*/ 1062 w 1620"/>
                <a:gd name="T27" fmla="*/ 620 h 657"/>
                <a:gd name="T28" fmla="*/ 1104 w 1620"/>
                <a:gd name="T29" fmla="*/ 611 h 657"/>
                <a:gd name="T30" fmla="*/ 1117 w 1620"/>
                <a:gd name="T31" fmla="*/ 607 h 657"/>
                <a:gd name="T32" fmla="*/ 1156 w 1620"/>
                <a:gd name="T33" fmla="*/ 597 h 657"/>
                <a:gd name="T34" fmla="*/ 1213 w 1620"/>
                <a:gd name="T35" fmla="*/ 576 h 657"/>
                <a:gd name="T36" fmla="*/ 1246 w 1620"/>
                <a:gd name="T37" fmla="*/ 563 h 657"/>
                <a:gd name="T38" fmla="*/ 1280 w 1620"/>
                <a:gd name="T39" fmla="*/ 547 h 657"/>
                <a:gd name="T40" fmla="*/ 1319 w 1620"/>
                <a:gd name="T41" fmla="*/ 528 h 657"/>
                <a:gd name="T42" fmla="*/ 1355 w 1620"/>
                <a:gd name="T43" fmla="*/ 507 h 657"/>
                <a:gd name="T44" fmla="*/ 1394 w 1620"/>
                <a:gd name="T45" fmla="*/ 482 h 657"/>
                <a:gd name="T46" fmla="*/ 1434 w 1620"/>
                <a:gd name="T47" fmla="*/ 451 h 657"/>
                <a:gd name="T48" fmla="*/ 1471 w 1620"/>
                <a:gd name="T49" fmla="*/ 419 h 657"/>
                <a:gd name="T50" fmla="*/ 1503 w 1620"/>
                <a:gd name="T51" fmla="*/ 380 h 657"/>
                <a:gd name="T52" fmla="*/ 1536 w 1620"/>
                <a:gd name="T53" fmla="*/ 338 h 657"/>
                <a:gd name="T54" fmla="*/ 1549 w 1620"/>
                <a:gd name="T55" fmla="*/ 317 h 657"/>
                <a:gd name="T56" fmla="*/ 1563 w 1620"/>
                <a:gd name="T57" fmla="*/ 294 h 657"/>
                <a:gd name="T58" fmla="*/ 1572 w 1620"/>
                <a:gd name="T59" fmla="*/ 265 h 657"/>
                <a:gd name="T60" fmla="*/ 1582 w 1620"/>
                <a:gd name="T61" fmla="*/ 235 h 657"/>
                <a:gd name="T62" fmla="*/ 1593 w 1620"/>
                <a:gd name="T63" fmla="*/ 196 h 657"/>
                <a:gd name="T64" fmla="*/ 1605 w 1620"/>
                <a:gd name="T65" fmla="*/ 150 h 657"/>
                <a:gd name="T66" fmla="*/ 1615 w 1620"/>
                <a:gd name="T67" fmla="*/ 102 h 657"/>
                <a:gd name="T68" fmla="*/ 1620 w 1620"/>
                <a:gd name="T69" fmla="*/ 52 h 657"/>
                <a:gd name="T70" fmla="*/ 1620 w 1620"/>
                <a:gd name="T71" fmla="*/ 25 h 657"/>
                <a:gd name="T72" fmla="*/ 1620 w 1620"/>
                <a:gd name="T73" fmla="*/ 0 h 657"/>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w 1620"/>
                <a:gd name="T112" fmla="*/ 0 h 657"/>
                <a:gd name="T113" fmla="*/ 0 w 1620"/>
                <a:gd name="T114" fmla="*/ 0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0" h="657">
                  <a:moveTo>
                    <a:pt x="0" y="584"/>
                  </a:moveTo>
                  <a:lnTo>
                    <a:pt x="29" y="590"/>
                  </a:lnTo>
                  <a:lnTo>
                    <a:pt x="109" y="605"/>
                  </a:lnTo>
                  <a:lnTo>
                    <a:pt x="234" y="624"/>
                  </a:lnTo>
                  <a:lnTo>
                    <a:pt x="303" y="634"/>
                  </a:lnTo>
                  <a:lnTo>
                    <a:pt x="382" y="642"/>
                  </a:lnTo>
                  <a:lnTo>
                    <a:pt x="468" y="649"/>
                  </a:lnTo>
                  <a:lnTo>
                    <a:pt x="557" y="653"/>
                  </a:lnTo>
                  <a:lnTo>
                    <a:pt x="651" y="657"/>
                  </a:lnTo>
                  <a:lnTo>
                    <a:pt x="743" y="655"/>
                  </a:lnTo>
                  <a:lnTo>
                    <a:pt x="835" y="651"/>
                  </a:lnTo>
                  <a:lnTo>
                    <a:pt x="927" y="643"/>
                  </a:lnTo>
                  <a:lnTo>
                    <a:pt x="1017" y="630"/>
                  </a:lnTo>
                  <a:lnTo>
                    <a:pt x="1062" y="620"/>
                  </a:lnTo>
                  <a:lnTo>
                    <a:pt x="1104" y="611"/>
                  </a:lnTo>
                  <a:lnTo>
                    <a:pt x="1117" y="607"/>
                  </a:lnTo>
                  <a:lnTo>
                    <a:pt x="1156" y="597"/>
                  </a:lnTo>
                  <a:lnTo>
                    <a:pt x="1213" y="576"/>
                  </a:lnTo>
                  <a:lnTo>
                    <a:pt x="1246" y="563"/>
                  </a:lnTo>
                  <a:lnTo>
                    <a:pt x="1280" y="547"/>
                  </a:lnTo>
                  <a:lnTo>
                    <a:pt x="1319" y="528"/>
                  </a:lnTo>
                  <a:lnTo>
                    <a:pt x="1355" y="507"/>
                  </a:lnTo>
                  <a:lnTo>
                    <a:pt x="1394" y="482"/>
                  </a:lnTo>
                  <a:lnTo>
                    <a:pt x="1434" y="451"/>
                  </a:lnTo>
                  <a:lnTo>
                    <a:pt x="1471" y="419"/>
                  </a:lnTo>
                  <a:lnTo>
                    <a:pt x="1503" y="380"/>
                  </a:lnTo>
                  <a:lnTo>
                    <a:pt x="1536" y="338"/>
                  </a:lnTo>
                  <a:lnTo>
                    <a:pt x="1549" y="317"/>
                  </a:lnTo>
                  <a:lnTo>
                    <a:pt x="1563" y="294"/>
                  </a:lnTo>
                  <a:lnTo>
                    <a:pt x="1572" y="265"/>
                  </a:lnTo>
                  <a:lnTo>
                    <a:pt x="1582" y="235"/>
                  </a:lnTo>
                  <a:lnTo>
                    <a:pt x="1593" y="196"/>
                  </a:lnTo>
                  <a:lnTo>
                    <a:pt x="1605" y="150"/>
                  </a:lnTo>
                  <a:lnTo>
                    <a:pt x="1615" y="102"/>
                  </a:lnTo>
                  <a:lnTo>
                    <a:pt x="1620" y="52"/>
                  </a:lnTo>
                  <a:lnTo>
                    <a:pt x="1620" y="25"/>
                  </a:lnTo>
                  <a:lnTo>
                    <a:pt x="162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3" name="フリーフォーム 22"/>
            <p:cNvSpPr>
              <a:spLocks/>
            </p:cNvSpPr>
            <p:nvPr userDrawn="1"/>
          </p:nvSpPr>
          <p:spPr bwMode="auto">
            <a:xfrm>
              <a:off x="2500" y="1608"/>
              <a:ext cx="1142" cy="1125"/>
            </a:xfrm>
            <a:custGeom>
              <a:avLst/>
              <a:gdLst>
                <a:gd name="T0" fmla="*/ 0 w 1142"/>
                <a:gd name="T1" fmla="*/ 1144 h 1146"/>
                <a:gd name="T2" fmla="*/ 36 w 1142"/>
                <a:gd name="T3" fmla="*/ 1146 h 1146"/>
                <a:gd name="T4" fmla="*/ 132 w 1142"/>
                <a:gd name="T5" fmla="*/ 1144 h 1146"/>
                <a:gd name="T6" fmla="*/ 200 w 1142"/>
                <a:gd name="T7" fmla="*/ 1142 h 1146"/>
                <a:gd name="T8" fmla="*/ 274 w 1142"/>
                <a:gd name="T9" fmla="*/ 1136 h 1146"/>
                <a:gd name="T10" fmla="*/ 355 w 1142"/>
                <a:gd name="T11" fmla="*/ 1131 h 1146"/>
                <a:gd name="T12" fmla="*/ 438 w 1142"/>
                <a:gd name="T13" fmla="*/ 1119 h 1146"/>
                <a:gd name="T14" fmla="*/ 526 w 1142"/>
                <a:gd name="T15" fmla="*/ 1106 h 1146"/>
                <a:gd name="T16" fmla="*/ 614 w 1142"/>
                <a:gd name="T17" fmla="*/ 1087 h 1146"/>
                <a:gd name="T18" fmla="*/ 658 w 1142"/>
                <a:gd name="T19" fmla="*/ 1075 h 1146"/>
                <a:gd name="T20" fmla="*/ 701 w 1142"/>
                <a:gd name="T21" fmla="*/ 1064 h 1146"/>
                <a:gd name="T22" fmla="*/ 743 w 1142"/>
                <a:gd name="T23" fmla="*/ 1050 h 1146"/>
                <a:gd name="T24" fmla="*/ 783 w 1142"/>
                <a:gd name="T25" fmla="*/ 1035 h 1146"/>
                <a:gd name="T26" fmla="*/ 822 w 1142"/>
                <a:gd name="T27" fmla="*/ 1017 h 1146"/>
                <a:gd name="T28" fmla="*/ 860 w 1142"/>
                <a:gd name="T29" fmla="*/ 998 h 1146"/>
                <a:gd name="T30" fmla="*/ 895 w 1142"/>
                <a:gd name="T31" fmla="*/ 979 h 1146"/>
                <a:gd name="T32" fmla="*/ 927 w 1142"/>
                <a:gd name="T33" fmla="*/ 958 h 1146"/>
                <a:gd name="T34" fmla="*/ 958 w 1142"/>
                <a:gd name="T35" fmla="*/ 935 h 1146"/>
                <a:gd name="T36" fmla="*/ 985 w 1142"/>
                <a:gd name="T37" fmla="*/ 910 h 1146"/>
                <a:gd name="T38" fmla="*/ 1012 w 1142"/>
                <a:gd name="T39" fmla="*/ 883 h 1146"/>
                <a:gd name="T40" fmla="*/ 1033 w 1142"/>
                <a:gd name="T41" fmla="*/ 852 h 1146"/>
                <a:gd name="T42" fmla="*/ 1040 w 1142"/>
                <a:gd name="T43" fmla="*/ 841 h 1146"/>
                <a:gd name="T44" fmla="*/ 1060 w 1142"/>
                <a:gd name="T45" fmla="*/ 808 h 1146"/>
                <a:gd name="T46" fmla="*/ 1073 w 1142"/>
                <a:gd name="T47" fmla="*/ 783 h 1146"/>
                <a:gd name="T48" fmla="*/ 1085 w 1142"/>
                <a:gd name="T49" fmla="*/ 751 h 1146"/>
                <a:gd name="T50" fmla="*/ 1098 w 1142"/>
                <a:gd name="T51" fmla="*/ 712 h 1146"/>
                <a:gd name="T52" fmla="*/ 1112 w 1142"/>
                <a:gd name="T53" fmla="*/ 664 h 1146"/>
                <a:gd name="T54" fmla="*/ 1123 w 1142"/>
                <a:gd name="T55" fmla="*/ 610 h 1146"/>
                <a:gd name="T56" fmla="*/ 1133 w 1142"/>
                <a:gd name="T57" fmla="*/ 551 h 1146"/>
                <a:gd name="T58" fmla="*/ 1140 w 1142"/>
                <a:gd name="T59" fmla="*/ 482 h 1146"/>
                <a:gd name="T60" fmla="*/ 1142 w 1142"/>
                <a:gd name="T61" fmla="*/ 403 h 1146"/>
                <a:gd name="T62" fmla="*/ 1142 w 1142"/>
                <a:gd name="T63" fmla="*/ 317 h 1146"/>
                <a:gd name="T64" fmla="*/ 1136 w 1142"/>
                <a:gd name="T65" fmla="*/ 219 h 1146"/>
                <a:gd name="T66" fmla="*/ 1127 w 1142"/>
                <a:gd name="T67" fmla="*/ 115 h 1146"/>
                <a:gd name="T68" fmla="*/ 1110 w 1142"/>
                <a:gd name="T69" fmla="*/ 0 h 1146"/>
                <a:gd name="T70" fmla="*/ 0 1 256"/>
                <a:gd name="T71" fmla="*/ 0 1 256"/>
                <a:gd name="T72" fmla="*/ 0 1 256"/>
                <a:gd name="T73" fmla="*/ 0 1 256"/>
                <a:gd name="T74" fmla="*/ 0 1 256"/>
                <a:gd name="T75" fmla="*/ 0 1 256"/>
                <a:gd name="T76" fmla="*/ 0 1 256"/>
                <a:gd name="T77" fmla="*/ 0 1 256"/>
                <a:gd name="T78" fmla="*/ 0 1 256"/>
                <a:gd name="T79" fmla="*/ 0 1 256"/>
                <a:gd name="T80" fmla="*/ 0 1 256"/>
                <a:gd name="T81" fmla="*/ 0 1 256"/>
                <a:gd name="T82" fmla="*/ 0 1 256"/>
                <a:gd name="T83" fmla="*/ 0 1 256"/>
                <a:gd name="T84" fmla="*/ 0 1 256"/>
                <a:gd name="T85" fmla="*/ 0 1 256"/>
                <a:gd name="T86" fmla="*/ 0 1 256"/>
                <a:gd name="T87" fmla="*/ 0 1 256"/>
                <a:gd name="T88" fmla="*/ 0 1 256"/>
                <a:gd name="T89" fmla="*/ 0 1 256"/>
                <a:gd name="T90" fmla="*/ 0 1 256"/>
                <a:gd name="T91" fmla="*/ 0 1 256"/>
                <a:gd name="T92" fmla="*/ 0 1 256"/>
                <a:gd name="T93" fmla="*/ 0 1 256"/>
                <a:gd name="T94" fmla="*/ 0 1 256"/>
                <a:gd name="T95" fmla="*/ 0 1 256"/>
                <a:gd name="T96" fmla="*/ 0 1 256"/>
                <a:gd name="T97" fmla="*/ 0 1 256"/>
                <a:gd name="T98" fmla="*/ 0 1 256"/>
                <a:gd name="T99" fmla="*/ 0 1 256"/>
                <a:gd name="T100" fmla="*/ 0 1 256"/>
                <a:gd name="T101" fmla="*/ 0 1 256"/>
                <a:gd name="T102" fmla="*/ 0 1 256"/>
                <a:gd name="T103" fmla="*/ 0 1 256"/>
                <a:gd name="T104" fmla="*/ 0 1 256"/>
                <a:gd name="T105" fmla="*/ 0 w 1142"/>
                <a:gd name="T106" fmla="*/ 0 h 1146"/>
                <a:gd name="T107" fmla="*/ 0 w 1142"/>
                <a:gd name="T108" fmla="*/ 0 h 1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2" h="1146">
                  <a:moveTo>
                    <a:pt x="0" y="1144"/>
                  </a:moveTo>
                  <a:lnTo>
                    <a:pt x="36" y="1146"/>
                  </a:lnTo>
                  <a:lnTo>
                    <a:pt x="132" y="1144"/>
                  </a:lnTo>
                  <a:lnTo>
                    <a:pt x="200" y="1142"/>
                  </a:lnTo>
                  <a:lnTo>
                    <a:pt x="274" y="1136"/>
                  </a:lnTo>
                  <a:lnTo>
                    <a:pt x="355" y="1131"/>
                  </a:lnTo>
                  <a:lnTo>
                    <a:pt x="438" y="1119"/>
                  </a:lnTo>
                  <a:lnTo>
                    <a:pt x="526" y="1106"/>
                  </a:lnTo>
                  <a:lnTo>
                    <a:pt x="614" y="1087"/>
                  </a:lnTo>
                  <a:lnTo>
                    <a:pt x="658" y="1075"/>
                  </a:lnTo>
                  <a:lnTo>
                    <a:pt x="701" y="1064"/>
                  </a:lnTo>
                  <a:lnTo>
                    <a:pt x="743" y="1050"/>
                  </a:lnTo>
                  <a:lnTo>
                    <a:pt x="783" y="1035"/>
                  </a:lnTo>
                  <a:lnTo>
                    <a:pt x="822" y="1017"/>
                  </a:lnTo>
                  <a:lnTo>
                    <a:pt x="860" y="998"/>
                  </a:lnTo>
                  <a:lnTo>
                    <a:pt x="895" y="979"/>
                  </a:lnTo>
                  <a:lnTo>
                    <a:pt x="927" y="958"/>
                  </a:lnTo>
                  <a:lnTo>
                    <a:pt x="958" y="935"/>
                  </a:lnTo>
                  <a:lnTo>
                    <a:pt x="985" y="910"/>
                  </a:lnTo>
                  <a:lnTo>
                    <a:pt x="1012" y="883"/>
                  </a:lnTo>
                  <a:lnTo>
                    <a:pt x="1033" y="852"/>
                  </a:lnTo>
                  <a:lnTo>
                    <a:pt x="1040" y="841"/>
                  </a:lnTo>
                  <a:lnTo>
                    <a:pt x="1060" y="808"/>
                  </a:lnTo>
                  <a:lnTo>
                    <a:pt x="1073" y="783"/>
                  </a:lnTo>
                  <a:lnTo>
                    <a:pt x="1085" y="751"/>
                  </a:lnTo>
                  <a:lnTo>
                    <a:pt x="1098" y="712"/>
                  </a:lnTo>
                  <a:lnTo>
                    <a:pt x="1112" y="664"/>
                  </a:lnTo>
                  <a:lnTo>
                    <a:pt x="1123" y="610"/>
                  </a:lnTo>
                  <a:lnTo>
                    <a:pt x="1133" y="551"/>
                  </a:lnTo>
                  <a:lnTo>
                    <a:pt x="1140" y="482"/>
                  </a:lnTo>
                  <a:lnTo>
                    <a:pt x="1142" y="403"/>
                  </a:lnTo>
                  <a:lnTo>
                    <a:pt x="1142" y="317"/>
                  </a:lnTo>
                  <a:lnTo>
                    <a:pt x="1136" y="219"/>
                  </a:lnTo>
                  <a:lnTo>
                    <a:pt x="1127" y="115"/>
                  </a:lnTo>
                  <a:lnTo>
                    <a:pt x="1110" y="0"/>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4" name="フリーフォーム 23"/>
            <p:cNvSpPr>
              <a:spLocks/>
            </p:cNvSpPr>
            <p:nvPr userDrawn="1"/>
          </p:nvSpPr>
          <p:spPr bwMode="auto">
            <a:xfrm>
              <a:off x="3381" y="1608"/>
              <a:ext cx="296" cy="246"/>
            </a:xfrm>
            <a:custGeom>
              <a:avLst/>
              <a:gdLst>
                <a:gd name="T0" fmla="*/ 0 w 309"/>
                <a:gd name="T1" fmla="*/ 0 h 263"/>
                <a:gd name="T2" fmla="*/ 39 w 309"/>
                <a:gd name="T3" fmla="*/ 19 h 263"/>
                <a:gd name="T4" fmla="*/ 79 w 309"/>
                <a:gd name="T5" fmla="*/ 42 h 263"/>
                <a:gd name="T6" fmla="*/ 131 w 309"/>
                <a:gd name="T7" fmla="*/ 73 h 263"/>
                <a:gd name="T8" fmla="*/ 156 w 309"/>
                <a:gd name="T9" fmla="*/ 90 h 263"/>
                <a:gd name="T10" fmla="*/ 183 w 309"/>
                <a:gd name="T11" fmla="*/ 111 h 263"/>
                <a:gd name="T12" fmla="*/ 209 w 309"/>
                <a:gd name="T13" fmla="*/ 132 h 263"/>
                <a:gd name="T14" fmla="*/ 232 w 309"/>
                <a:gd name="T15" fmla="*/ 155 h 263"/>
                <a:gd name="T16" fmla="*/ 257 w 309"/>
                <a:gd name="T17" fmla="*/ 180 h 263"/>
                <a:gd name="T18" fmla="*/ 277 w 309"/>
                <a:gd name="T19" fmla="*/ 205 h 263"/>
                <a:gd name="T20" fmla="*/ 296 w 309"/>
                <a:gd name="T21" fmla="*/ 234 h 263"/>
                <a:gd name="T22" fmla="*/ 309 w 309"/>
                <a:gd name="T23" fmla="*/ 263 h 263"/>
                <a:gd name="T24" fmla="*/ 0 1 256"/>
                <a:gd name="T25" fmla="*/ 0 1 256"/>
                <a:gd name="T26" fmla="*/ 0 1 256"/>
                <a:gd name="T27" fmla="*/ 0 1 256"/>
                <a:gd name="T28" fmla="*/ 0 1 256"/>
                <a:gd name="T29" fmla="*/ 0 1 256"/>
                <a:gd name="T30" fmla="*/ 0 1 256"/>
                <a:gd name="T31" fmla="*/ 0 1 256"/>
                <a:gd name="T32" fmla="*/ 0 1 256"/>
                <a:gd name="T33" fmla="*/ 0 1 256"/>
                <a:gd name="T34" fmla="*/ 0 1 256"/>
                <a:gd name="T35" fmla="*/ 0 1 256"/>
                <a:gd name="T36" fmla="*/ 0 w 309"/>
                <a:gd name="T37" fmla="*/ 0 h 263"/>
                <a:gd name="T38" fmla="*/ 0 w 309"/>
                <a:gd name="T39" fmla="*/ 0 h 2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9" h="263">
                  <a:moveTo>
                    <a:pt x="0" y="0"/>
                  </a:moveTo>
                  <a:lnTo>
                    <a:pt x="39" y="19"/>
                  </a:lnTo>
                  <a:lnTo>
                    <a:pt x="79" y="42"/>
                  </a:lnTo>
                  <a:lnTo>
                    <a:pt x="131" y="73"/>
                  </a:lnTo>
                  <a:lnTo>
                    <a:pt x="156" y="90"/>
                  </a:lnTo>
                  <a:lnTo>
                    <a:pt x="183" y="111"/>
                  </a:lnTo>
                  <a:lnTo>
                    <a:pt x="209" y="132"/>
                  </a:lnTo>
                  <a:lnTo>
                    <a:pt x="232" y="155"/>
                  </a:lnTo>
                  <a:lnTo>
                    <a:pt x="257" y="180"/>
                  </a:lnTo>
                  <a:lnTo>
                    <a:pt x="277" y="205"/>
                  </a:lnTo>
                  <a:lnTo>
                    <a:pt x="296" y="234"/>
                  </a:lnTo>
                  <a:lnTo>
                    <a:pt x="309" y="263"/>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sp>
          <p:nvSpPr>
            <p:cNvPr id="25" name="フリーフォーム 24"/>
            <p:cNvSpPr>
              <a:spLocks/>
            </p:cNvSpPr>
            <p:nvPr userDrawn="1"/>
          </p:nvSpPr>
          <p:spPr bwMode="auto">
            <a:xfrm>
              <a:off x="2079" y="2576"/>
              <a:ext cx="951" cy="157"/>
            </a:xfrm>
            <a:custGeom>
              <a:avLst/>
              <a:gdLst>
                <a:gd name="T0" fmla="*/ 0 w 960"/>
                <a:gd name="T1" fmla="*/ 0 h 157"/>
                <a:gd name="T2" fmla="*/ 98 w 960"/>
                <a:gd name="T3" fmla="*/ 27 h 157"/>
                <a:gd name="T4" fmla="*/ 209 w 960"/>
                <a:gd name="T5" fmla="*/ 53 h 157"/>
                <a:gd name="T6" fmla="*/ 340 w 960"/>
                <a:gd name="T7" fmla="*/ 84 h 157"/>
                <a:gd name="T8" fmla="*/ 493 w 960"/>
                <a:gd name="T9" fmla="*/ 113 h 157"/>
                <a:gd name="T10" fmla="*/ 572 w 960"/>
                <a:gd name="T11" fmla="*/ 126 h 157"/>
                <a:gd name="T12" fmla="*/ 654 w 960"/>
                <a:gd name="T13" fmla="*/ 138 h 157"/>
                <a:gd name="T14" fmla="*/ 735 w 960"/>
                <a:gd name="T15" fmla="*/ 146 h 157"/>
                <a:gd name="T16" fmla="*/ 812 w 960"/>
                <a:gd name="T17" fmla="*/ 153 h 157"/>
                <a:gd name="T18" fmla="*/ 887 w 960"/>
                <a:gd name="T19" fmla="*/ 157 h 157"/>
                <a:gd name="T20" fmla="*/ 960 w 960"/>
                <a:gd name="T21" fmla="*/ 155 h 157"/>
                <a:gd name="T22" fmla="*/ 0 1 256"/>
                <a:gd name="T23" fmla="*/ 0 1 256"/>
                <a:gd name="T24" fmla="*/ 0 1 256"/>
                <a:gd name="T25" fmla="*/ 0 1 256"/>
                <a:gd name="T26" fmla="*/ 0 1 256"/>
                <a:gd name="T27" fmla="*/ 0 1 256"/>
                <a:gd name="T28" fmla="*/ 0 1 256"/>
                <a:gd name="T29" fmla="*/ 0 1 256"/>
                <a:gd name="T30" fmla="*/ 0 1 256"/>
                <a:gd name="T31" fmla="*/ 0 1 256"/>
                <a:gd name="T32" fmla="*/ 0 1 256"/>
                <a:gd name="T33" fmla="*/ 0 w 960"/>
                <a:gd name="T34" fmla="*/ 0 h 157"/>
                <a:gd name="T35" fmla="*/ 0 w 960"/>
                <a:gd name="T36" fmla="*/ 0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57">
                  <a:moveTo>
                    <a:pt x="0" y="0"/>
                  </a:moveTo>
                  <a:lnTo>
                    <a:pt x="98" y="27"/>
                  </a:lnTo>
                  <a:lnTo>
                    <a:pt x="209" y="53"/>
                  </a:lnTo>
                  <a:lnTo>
                    <a:pt x="340" y="84"/>
                  </a:lnTo>
                  <a:lnTo>
                    <a:pt x="493" y="113"/>
                  </a:lnTo>
                  <a:lnTo>
                    <a:pt x="572" y="126"/>
                  </a:lnTo>
                  <a:lnTo>
                    <a:pt x="654" y="138"/>
                  </a:lnTo>
                  <a:lnTo>
                    <a:pt x="735" y="146"/>
                  </a:lnTo>
                  <a:lnTo>
                    <a:pt x="812" y="153"/>
                  </a:lnTo>
                  <a:lnTo>
                    <a:pt x="887" y="157"/>
                  </a:lnTo>
                  <a:lnTo>
                    <a:pt x="960" y="155"/>
                  </a:lnTo>
                </a:path>
              </a:pathLst>
            </a:custGeom>
            <a:noFill/>
            <a:ln w="12700" cap="flat" cmpd="sng" algn="ctr">
              <a:solidFill>
                <a:schemeClr val="accent1">
                  <a:alpha val="29000"/>
                </a:schemeClr>
              </a:solid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chemeClr val="tx1"/>
                </a:solidFill>
                <a:latin typeface="+mn-lt"/>
                <a:ea typeface="+mn-ea"/>
                <a:cs typeface="+mn-cs"/>
              </a:endParaRPr>
            </a:p>
          </p:txBody>
        </p:sp>
      </p:grpSp>
      <p:sp>
        <p:nvSpPr>
          <p:cNvPr id="14" name="タイトル プレースホルダ 13"/>
          <p:cNvSpPr>
            <a:spLocks noGrp="1"/>
          </p:cNvSpPr>
          <p:nvPr>
            <p:ph type="title"/>
          </p:nvPr>
        </p:nvSpPr>
        <p:spPr>
          <a:xfrm>
            <a:off x="495300" y="428612"/>
            <a:ext cx="8915400" cy="1143000"/>
          </a:xfrm>
          <a:prstGeom prst="rect">
            <a:avLst/>
          </a:prstGeom>
          <a:effectLst>
            <a:softEdge rad="12700"/>
          </a:effectLst>
        </p:spPr>
        <p:txBody>
          <a:bodyPr vert="horz" rtlCol="0" anchor="ctr">
            <a:normAutofit/>
          </a:bodyPr>
          <a:lstStyle/>
          <a:p>
            <a:r>
              <a:rPr kumimoji="0" lang="ja-JP" altLang="en-US"/>
              <a:t>マスタ タイトルの書式設定</a:t>
            </a:r>
            <a:endParaRPr kumimoji="0" lang="en-US"/>
          </a:p>
        </p:txBody>
      </p:sp>
      <p:sp>
        <p:nvSpPr>
          <p:cNvPr id="13" name="テキスト プレースホルダ 12"/>
          <p:cNvSpPr>
            <a:spLocks noGrp="1"/>
          </p:cNvSpPr>
          <p:nvPr>
            <p:ph type="body" idx="1"/>
          </p:nvPr>
        </p:nvSpPr>
        <p:spPr>
          <a:xfrm>
            <a:off x="495300" y="1601170"/>
            <a:ext cx="8915400" cy="4685350"/>
          </a:xfrm>
          <a:prstGeom prst="rect">
            <a:avLst/>
          </a:prstGeom>
        </p:spPr>
        <p:txBody>
          <a:bodyPr vert="horz" rtlCol="0">
            <a:normAutofit/>
          </a:bodyPr>
          <a:lstStyle/>
          <a:p>
            <a:pPr lvl="0" eaLnBrk="1" latinLnBrk="0" hangingPunct="1"/>
            <a:r>
              <a:rPr kumimoji="0" lang="ja-JP" altLang="en-US"/>
              <a:t>マスタ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grpSp>
        <p:nvGrpSpPr>
          <p:cNvPr id="3" name="グループ化 2"/>
          <p:cNvGrpSpPr/>
          <p:nvPr/>
        </p:nvGrpSpPr>
        <p:grpSpPr>
          <a:xfrm>
            <a:off x="8745132" y="5827532"/>
            <a:ext cx="1160868" cy="1036602"/>
            <a:chOff x="6357950" y="5000636"/>
            <a:chExt cx="1071570" cy="1036602"/>
          </a:xfrm>
          <a:solidFill>
            <a:schemeClr val="accent1">
              <a:alpha val="30000"/>
            </a:schemeClr>
          </a:solidFill>
        </p:grpSpPr>
        <p:sp>
          <p:nvSpPr>
            <p:cNvPr id="33" name="フリーフォーム 32"/>
            <p:cNvSpPr>
              <a:spLocks/>
            </p:cNvSpPr>
            <p:nvPr/>
          </p:nvSpPr>
          <p:spPr bwMode="auto">
            <a:xfrm rot="21162566">
              <a:off x="6357950" y="5000636"/>
              <a:ext cx="1071570" cy="1036602"/>
            </a:xfrm>
            <a:custGeom>
              <a:avLst/>
              <a:gdLst>
                <a:gd name="T0" fmla="*/ 320675 w 551"/>
                <a:gd name="T1" fmla="*/ 11112 h 537"/>
                <a:gd name="T2" fmla="*/ 331787 w 551"/>
                <a:gd name="T3" fmla="*/ 11112 h 537"/>
                <a:gd name="T4" fmla="*/ 265112 w 551"/>
                <a:gd name="T5" fmla="*/ 93662 h 537"/>
                <a:gd name="T6" fmla="*/ 171450 w 551"/>
                <a:gd name="T7" fmla="*/ 185737 h 537"/>
                <a:gd name="T8" fmla="*/ 112712 w 551"/>
                <a:gd name="T9" fmla="*/ 334962 h 537"/>
                <a:gd name="T10" fmla="*/ 136525 w 551"/>
                <a:gd name="T11" fmla="*/ 495300 h 537"/>
                <a:gd name="T12" fmla="*/ 241300 w 551"/>
                <a:gd name="T13" fmla="*/ 633412 h 537"/>
                <a:gd name="T14" fmla="*/ 401637 w 551"/>
                <a:gd name="T15" fmla="*/ 715962 h 537"/>
                <a:gd name="T16" fmla="*/ 563562 w 551"/>
                <a:gd name="T17" fmla="*/ 715962 h 537"/>
                <a:gd name="T18" fmla="*/ 688975 w 551"/>
                <a:gd name="T19" fmla="*/ 600075 h 537"/>
                <a:gd name="T20" fmla="*/ 701675 w 551"/>
                <a:gd name="T21" fmla="*/ 495300 h 537"/>
                <a:gd name="T22" fmla="*/ 642937 w 551"/>
                <a:gd name="T23" fmla="*/ 358775 h 537"/>
                <a:gd name="T24" fmla="*/ 701675 w 551"/>
                <a:gd name="T25" fmla="*/ 404812 h 537"/>
                <a:gd name="T26" fmla="*/ 622300 w 551"/>
                <a:gd name="T27" fmla="*/ 288925 h 537"/>
                <a:gd name="T28" fmla="*/ 735012 w 551"/>
                <a:gd name="T29" fmla="*/ 392112 h 537"/>
                <a:gd name="T30" fmla="*/ 758825 w 551"/>
                <a:gd name="T31" fmla="*/ 471487 h 537"/>
                <a:gd name="T32" fmla="*/ 735012 w 551"/>
                <a:gd name="T33" fmla="*/ 587375 h 537"/>
                <a:gd name="T34" fmla="*/ 746125 w 551"/>
                <a:gd name="T35" fmla="*/ 577850 h 537"/>
                <a:gd name="T36" fmla="*/ 792162 w 551"/>
                <a:gd name="T37" fmla="*/ 495300 h 537"/>
                <a:gd name="T38" fmla="*/ 792162 w 551"/>
                <a:gd name="T39" fmla="*/ 415925 h 537"/>
                <a:gd name="T40" fmla="*/ 725487 w 551"/>
                <a:gd name="T41" fmla="*/ 263525 h 537"/>
                <a:gd name="T42" fmla="*/ 746125 w 551"/>
                <a:gd name="T43" fmla="*/ 242887 h 537"/>
                <a:gd name="T44" fmla="*/ 642937 w 551"/>
                <a:gd name="T45" fmla="*/ 160337 h 537"/>
                <a:gd name="T46" fmla="*/ 527050 w 551"/>
                <a:gd name="T47" fmla="*/ 139700 h 537"/>
                <a:gd name="T48" fmla="*/ 517525 w 551"/>
                <a:gd name="T49" fmla="*/ 127000 h 537"/>
                <a:gd name="T50" fmla="*/ 527050 w 551"/>
                <a:gd name="T51" fmla="*/ 103187 h 537"/>
                <a:gd name="T52" fmla="*/ 585787 w 551"/>
                <a:gd name="T53" fmla="*/ 80962 h 537"/>
                <a:gd name="T54" fmla="*/ 782637 w 551"/>
                <a:gd name="T55" fmla="*/ 196850 h 537"/>
                <a:gd name="T56" fmla="*/ 862012 w 551"/>
                <a:gd name="T57" fmla="*/ 334962 h 537"/>
                <a:gd name="T58" fmla="*/ 862012 w 551"/>
                <a:gd name="T59" fmla="*/ 495300 h 537"/>
                <a:gd name="T60" fmla="*/ 804862 w 551"/>
                <a:gd name="T61" fmla="*/ 669925 h 537"/>
                <a:gd name="T62" fmla="*/ 688975 w 551"/>
                <a:gd name="T63" fmla="*/ 785812 h 537"/>
                <a:gd name="T64" fmla="*/ 563562 w 551"/>
                <a:gd name="T65" fmla="*/ 842962 h 537"/>
                <a:gd name="T66" fmla="*/ 390525 w 551"/>
                <a:gd name="T67" fmla="*/ 852487 h 537"/>
                <a:gd name="T68" fmla="*/ 207962 w 551"/>
                <a:gd name="T69" fmla="*/ 793750 h 537"/>
                <a:gd name="T70" fmla="*/ 57150 w 551"/>
                <a:gd name="T71" fmla="*/ 669925 h 537"/>
                <a:gd name="T72" fmla="*/ 46037 w 551"/>
                <a:gd name="T73" fmla="*/ 611187 h 537"/>
                <a:gd name="T74" fmla="*/ 92075 w 551"/>
                <a:gd name="T75" fmla="*/ 690562 h 537"/>
                <a:gd name="T76" fmla="*/ 103187 w 551"/>
                <a:gd name="T77" fmla="*/ 681037 h 537"/>
                <a:gd name="T78" fmla="*/ 112712 w 551"/>
                <a:gd name="T79" fmla="*/ 690562 h 537"/>
                <a:gd name="T80" fmla="*/ 33337 w 551"/>
                <a:gd name="T81" fmla="*/ 528637 h 537"/>
                <a:gd name="T82" fmla="*/ 0 w 551"/>
                <a:gd name="T83" fmla="*/ 379412 h 537"/>
                <a:gd name="T84" fmla="*/ 9525 w 551"/>
                <a:gd name="T85" fmla="*/ 404812 h 537"/>
                <a:gd name="T86" fmla="*/ 46037 w 551"/>
                <a:gd name="T87" fmla="*/ 368300 h 537"/>
                <a:gd name="T88" fmla="*/ 79375 w 551"/>
                <a:gd name="T89" fmla="*/ 219075 h 537"/>
                <a:gd name="T90" fmla="*/ 182562 w 551"/>
                <a:gd name="T91" fmla="*/ 103187 h 537"/>
                <a:gd name="T92" fmla="*/ 265112 w 551"/>
                <a:gd name="T93" fmla="*/ 57150 h 537"/>
                <a:gd name="T94" fmla="*/ 311150 w 551"/>
                <a:gd name="T95" fmla="*/ 23812 h 537"/>
                <a:gd name="T96" fmla="*/ 0 1 256"/>
                <a:gd name="T97" fmla="*/ 0 1 256"/>
                <a:gd name="T98" fmla="*/ 0 1 256"/>
                <a:gd name="T99" fmla="*/ 0 1 256"/>
                <a:gd name="T100" fmla="*/ 0 1 256"/>
                <a:gd name="T101" fmla="*/ 0 1 256"/>
                <a:gd name="T102" fmla="*/ 0 1 256"/>
                <a:gd name="T103" fmla="*/ 0 1 256"/>
                <a:gd name="T104" fmla="*/ 0 1 256"/>
                <a:gd name="T105" fmla="*/ 0 1 256"/>
                <a:gd name="T106" fmla="*/ 0 1 256"/>
                <a:gd name="T107" fmla="*/ 0 1 256"/>
                <a:gd name="T108" fmla="*/ 0 1 256"/>
                <a:gd name="T109" fmla="*/ 0 1 256"/>
                <a:gd name="T110" fmla="*/ 0 1 256"/>
                <a:gd name="T111" fmla="*/ 0 1 256"/>
                <a:gd name="T112" fmla="*/ 0 1 256"/>
                <a:gd name="T113" fmla="*/ 0 1 256"/>
                <a:gd name="T114" fmla="*/ 0 1 256"/>
                <a:gd name="T115" fmla="*/ 0 1 256"/>
                <a:gd name="T116" fmla="*/ 0 1 256"/>
                <a:gd name="T117" fmla="*/ 0 1 256"/>
                <a:gd name="T118" fmla="*/ 0 1 256"/>
                <a:gd name="T119" fmla="*/ 0 1 256"/>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w 551"/>
                <a:gd name="T145" fmla="*/ 0 h 537"/>
                <a:gd name="T146" fmla="*/ 0 w 551"/>
                <a:gd name="T147" fmla="*/ 0 h 5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1" h="537">
                  <a:moveTo>
                    <a:pt x="196" y="15"/>
                  </a:moveTo>
                  <a:lnTo>
                    <a:pt x="202" y="7"/>
                  </a:lnTo>
                  <a:lnTo>
                    <a:pt x="217" y="0"/>
                  </a:lnTo>
                  <a:lnTo>
                    <a:pt x="209" y="7"/>
                  </a:lnTo>
                  <a:lnTo>
                    <a:pt x="196" y="30"/>
                  </a:lnTo>
                  <a:lnTo>
                    <a:pt x="167" y="59"/>
                  </a:lnTo>
                  <a:lnTo>
                    <a:pt x="136" y="80"/>
                  </a:lnTo>
                  <a:lnTo>
                    <a:pt x="108" y="117"/>
                  </a:lnTo>
                  <a:lnTo>
                    <a:pt x="86" y="174"/>
                  </a:lnTo>
                  <a:lnTo>
                    <a:pt x="71" y="211"/>
                  </a:lnTo>
                  <a:lnTo>
                    <a:pt x="71" y="247"/>
                  </a:lnTo>
                  <a:lnTo>
                    <a:pt x="86" y="312"/>
                  </a:lnTo>
                  <a:lnTo>
                    <a:pt x="115" y="364"/>
                  </a:lnTo>
                  <a:lnTo>
                    <a:pt x="152" y="399"/>
                  </a:lnTo>
                  <a:lnTo>
                    <a:pt x="196" y="435"/>
                  </a:lnTo>
                  <a:lnTo>
                    <a:pt x="253" y="451"/>
                  </a:lnTo>
                  <a:lnTo>
                    <a:pt x="303" y="458"/>
                  </a:lnTo>
                  <a:lnTo>
                    <a:pt x="355" y="451"/>
                  </a:lnTo>
                  <a:lnTo>
                    <a:pt x="392" y="435"/>
                  </a:lnTo>
                  <a:lnTo>
                    <a:pt x="434" y="378"/>
                  </a:lnTo>
                  <a:lnTo>
                    <a:pt x="442" y="356"/>
                  </a:lnTo>
                  <a:lnTo>
                    <a:pt x="442" y="312"/>
                  </a:lnTo>
                  <a:lnTo>
                    <a:pt x="434" y="284"/>
                  </a:lnTo>
                  <a:lnTo>
                    <a:pt x="405" y="226"/>
                  </a:lnTo>
                  <a:lnTo>
                    <a:pt x="413" y="226"/>
                  </a:lnTo>
                  <a:lnTo>
                    <a:pt x="442" y="255"/>
                  </a:lnTo>
                  <a:lnTo>
                    <a:pt x="442" y="232"/>
                  </a:lnTo>
                  <a:lnTo>
                    <a:pt x="392" y="182"/>
                  </a:lnTo>
                  <a:lnTo>
                    <a:pt x="405" y="182"/>
                  </a:lnTo>
                  <a:lnTo>
                    <a:pt x="463" y="247"/>
                  </a:lnTo>
                  <a:lnTo>
                    <a:pt x="470" y="276"/>
                  </a:lnTo>
                  <a:lnTo>
                    <a:pt x="478" y="297"/>
                  </a:lnTo>
                  <a:lnTo>
                    <a:pt x="478" y="320"/>
                  </a:lnTo>
                  <a:lnTo>
                    <a:pt x="463" y="370"/>
                  </a:lnTo>
                  <a:lnTo>
                    <a:pt x="470" y="370"/>
                  </a:lnTo>
                  <a:lnTo>
                    <a:pt x="470" y="364"/>
                  </a:lnTo>
                  <a:lnTo>
                    <a:pt x="486" y="341"/>
                  </a:lnTo>
                  <a:lnTo>
                    <a:pt x="499" y="312"/>
                  </a:lnTo>
                  <a:lnTo>
                    <a:pt x="499" y="291"/>
                  </a:lnTo>
                  <a:lnTo>
                    <a:pt x="499" y="262"/>
                  </a:lnTo>
                  <a:lnTo>
                    <a:pt x="478" y="211"/>
                  </a:lnTo>
                  <a:lnTo>
                    <a:pt x="457" y="166"/>
                  </a:lnTo>
                  <a:lnTo>
                    <a:pt x="463" y="161"/>
                  </a:lnTo>
                  <a:lnTo>
                    <a:pt x="470" y="153"/>
                  </a:lnTo>
                  <a:lnTo>
                    <a:pt x="442" y="124"/>
                  </a:lnTo>
                  <a:lnTo>
                    <a:pt x="405" y="101"/>
                  </a:lnTo>
                  <a:lnTo>
                    <a:pt x="355" y="95"/>
                  </a:lnTo>
                  <a:lnTo>
                    <a:pt x="332" y="88"/>
                  </a:lnTo>
                  <a:lnTo>
                    <a:pt x="311" y="80"/>
                  </a:lnTo>
                  <a:lnTo>
                    <a:pt x="326" y="80"/>
                  </a:lnTo>
                  <a:lnTo>
                    <a:pt x="369" y="65"/>
                  </a:lnTo>
                  <a:lnTo>
                    <a:pt x="332" y="65"/>
                  </a:lnTo>
                  <a:lnTo>
                    <a:pt x="332" y="51"/>
                  </a:lnTo>
                  <a:lnTo>
                    <a:pt x="369" y="51"/>
                  </a:lnTo>
                  <a:lnTo>
                    <a:pt x="457" y="95"/>
                  </a:lnTo>
                  <a:lnTo>
                    <a:pt x="493" y="124"/>
                  </a:lnTo>
                  <a:lnTo>
                    <a:pt x="522" y="161"/>
                  </a:lnTo>
                  <a:lnTo>
                    <a:pt x="543" y="211"/>
                  </a:lnTo>
                  <a:lnTo>
                    <a:pt x="551" y="268"/>
                  </a:lnTo>
                  <a:lnTo>
                    <a:pt x="543" y="312"/>
                  </a:lnTo>
                  <a:lnTo>
                    <a:pt x="528" y="370"/>
                  </a:lnTo>
                  <a:lnTo>
                    <a:pt x="507" y="422"/>
                  </a:lnTo>
                  <a:lnTo>
                    <a:pt x="470" y="464"/>
                  </a:lnTo>
                  <a:lnTo>
                    <a:pt x="434" y="495"/>
                  </a:lnTo>
                  <a:lnTo>
                    <a:pt x="397" y="516"/>
                  </a:lnTo>
                  <a:lnTo>
                    <a:pt x="355" y="531"/>
                  </a:lnTo>
                  <a:lnTo>
                    <a:pt x="303" y="537"/>
                  </a:lnTo>
                  <a:lnTo>
                    <a:pt x="246" y="537"/>
                  </a:lnTo>
                  <a:lnTo>
                    <a:pt x="188" y="523"/>
                  </a:lnTo>
                  <a:lnTo>
                    <a:pt x="131" y="500"/>
                  </a:lnTo>
                  <a:lnTo>
                    <a:pt x="79" y="464"/>
                  </a:lnTo>
                  <a:lnTo>
                    <a:pt x="36" y="422"/>
                  </a:lnTo>
                  <a:lnTo>
                    <a:pt x="0" y="356"/>
                  </a:lnTo>
                  <a:lnTo>
                    <a:pt x="29" y="385"/>
                  </a:lnTo>
                  <a:lnTo>
                    <a:pt x="50" y="429"/>
                  </a:lnTo>
                  <a:lnTo>
                    <a:pt x="58" y="435"/>
                  </a:lnTo>
                  <a:lnTo>
                    <a:pt x="58" y="429"/>
                  </a:lnTo>
                  <a:lnTo>
                    <a:pt x="65" y="429"/>
                  </a:lnTo>
                  <a:lnTo>
                    <a:pt x="71" y="429"/>
                  </a:lnTo>
                  <a:lnTo>
                    <a:pt x="71" y="435"/>
                  </a:lnTo>
                  <a:lnTo>
                    <a:pt x="42" y="393"/>
                  </a:lnTo>
                  <a:lnTo>
                    <a:pt x="21" y="333"/>
                  </a:lnTo>
                  <a:lnTo>
                    <a:pt x="0" y="276"/>
                  </a:lnTo>
                  <a:lnTo>
                    <a:pt x="0" y="239"/>
                  </a:lnTo>
                  <a:lnTo>
                    <a:pt x="0" y="197"/>
                  </a:lnTo>
                  <a:lnTo>
                    <a:pt x="6" y="255"/>
                  </a:lnTo>
                  <a:lnTo>
                    <a:pt x="29" y="297"/>
                  </a:lnTo>
                  <a:lnTo>
                    <a:pt x="29" y="232"/>
                  </a:lnTo>
                  <a:lnTo>
                    <a:pt x="36" y="166"/>
                  </a:lnTo>
                  <a:lnTo>
                    <a:pt x="50" y="138"/>
                  </a:lnTo>
                  <a:lnTo>
                    <a:pt x="71" y="109"/>
                  </a:lnTo>
                  <a:lnTo>
                    <a:pt x="115" y="65"/>
                  </a:lnTo>
                  <a:lnTo>
                    <a:pt x="144" y="51"/>
                  </a:lnTo>
                  <a:lnTo>
                    <a:pt x="167" y="36"/>
                  </a:lnTo>
                  <a:lnTo>
                    <a:pt x="188" y="15"/>
                  </a:lnTo>
                  <a:lnTo>
                    <a:pt x="196" y="15"/>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4" name="フリーフォーム 33"/>
            <p:cNvSpPr>
              <a:spLocks/>
            </p:cNvSpPr>
            <p:nvPr/>
          </p:nvSpPr>
          <p:spPr bwMode="auto">
            <a:xfrm>
              <a:off x="6715140" y="5214950"/>
              <a:ext cx="431310" cy="71438"/>
            </a:xfrm>
            <a:custGeom>
              <a:avLst/>
              <a:gdLst>
                <a:gd name="T0" fmla="*/ 0 w 232"/>
                <a:gd name="T1" fmla="*/ 0 h 44"/>
                <a:gd name="T2" fmla="*/ 196850 w 232"/>
                <a:gd name="T3" fmla="*/ 12700 h 44"/>
                <a:gd name="T4" fmla="*/ 301625 w 232"/>
                <a:gd name="T5" fmla="*/ 36513 h 44"/>
                <a:gd name="T6" fmla="*/ 334963 w 232"/>
                <a:gd name="T7" fmla="*/ 46038 h 44"/>
                <a:gd name="T8" fmla="*/ 358775 w 232"/>
                <a:gd name="T9" fmla="*/ 58738 h 44"/>
                <a:gd name="T10" fmla="*/ 368300 w 232"/>
                <a:gd name="T11" fmla="*/ 69850 h 44"/>
                <a:gd name="T12" fmla="*/ 346075 w 232"/>
                <a:gd name="T13" fmla="*/ 69850 h 44"/>
                <a:gd name="T14" fmla="*/ 288925 w 232"/>
                <a:gd name="T15" fmla="*/ 46038 h 44"/>
                <a:gd name="T16" fmla="*/ 219075 w 232"/>
                <a:gd name="T17" fmla="*/ 36513 h 44"/>
                <a:gd name="T18" fmla="*/ 219075 w 232"/>
                <a:gd name="T19" fmla="*/ 46038 h 44"/>
                <a:gd name="T20" fmla="*/ 242888 w 232"/>
                <a:gd name="T21" fmla="*/ 69850 h 44"/>
                <a:gd name="T22" fmla="*/ 219075 w 232"/>
                <a:gd name="T23" fmla="*/ 69850 h 44"/>
                <a:gd name="T24" fmla="*/ 196850 w 232"/>
                <a:gd name="T25" fmla="*/ 58738 h 44"/>
                <a:gd name="T26" fmla="*/ 173038 w 232"/>
                <a:gd name="T27" fmla="*/ 46038 h 44"/>
                <a:gd name="T28" fmla="*/ 11113 w 232"/>
                <a:gd name="T29" fmla="*/ 0 h 44"/>
                <a:gd name="T30" fmla="*/ 0 w 232"/>
                <a:gd name="T31" fmla="*/ 0 h 44"/>
                <a:gd name="T32" fmla="*/ 0 1 256"/>
                <a:gd name="T33" fmla="*/ 0 1 256"/>
                <a:gd name="T34" fmla="*/ 0 1 256"/>
                <a:gd name="T35" fmla="*/ 0 1 256"/>
                <a:gd name="T36" fmla="*/ 0 1 256"/>
                <a:gd name="T37" fmla="*/ 0 1 256"/>
                <a:gd name="T38" fmla="*/ 0 1 256"/>
                <a:gd name="T39" fmla="*/ 0 1 256"/>
                <a:gd name="T40" fmla="*/ 0 1 256"/>
                <a:gd name="T41" fmla="*/ 0 1 256"/>
                <a:gd name="T42" fmla="*/ 0 1 256"/>
                <a:gd name="T43" fmla="*/ 0 1 256"/>
                <a:gd name="T44" fmla="*/ 0 1 256"/>
                <a:gd name="T45" fmla="*/ 0 1 256"/>
                <a:gd name="T46" fmla="*/ 0 1 256"/>
                <a:gd name="T47" fmla="*/ 0 1 256"/>
                <a:gd name="T48" fmla="*/ 0 w 232"/>
                <a:gd name="T49" fmla="*/ 0 h 44"/>
                <a:gd name="T50" fmla="*/ 0 w 232"/>
                <a:gd name="T51" fmla="*/ 0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44">
                  <a:moveTo>
                    <a:pt x="0" y="0"/>
                  </a:moveTo>
                  <a:lnTo>
                    <a:pt x="124" y="8"/>
                  </a:lnTo>
                  <a:lnTo>
                    <a:pt x="190" y="23"/>
                  </a:lnTo>
                  <a:lnTo>
                    <a:pt x="211" y="29"/>
                  </a:lnTo>
                  <a:lnTo>
                    <a:pt x="226" y="37"/>
                  </a:lnTo>
                  <a:lnTo>
                    <a:pt x="232" y="44"/>
                  </a:lnTo>
                  <a:lnTo>
                    <a:pt x="218" y="44"/>
                  </a:lnTo>
                  <a:lnTo>
                    <a:pt x="182" y="29"/>
                  </a:lnTo>
                  <a:lnTo>
                    <a:pt x="138" y="23"/>
                  </a:lnTo>
                  <a:lnTo>
                    <a:pt x="138" y="29"/>
                  </a:lnTo>
                  <a:lnTo>
                    <a:pt x="153" y="44"/>
                  </a:lnTo>
                  <a:lnTo>
                    <a:pt x="138" y="44"/>
                  </a:lnTo>
                  <a:lnTo>
                    <a:pt x="124" y="37"/>
                  </a:lnTo>
                  <a:lnTo>
                    <a:pt x="109" y="29"/>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sp>
          <p:nvSpPr>
            <p:cNvPr id="35" name="フリーフォーム 34"/>
            <p:cNvSpPr>
              <a:spLocks/>
            </p:cNvSpPr>
            <p:nvPr/>
          </p:nvSpPr>
          <p:spPr bwMode="auto">
            <a:xfrm>
              <a:off x="6786578" y="5357826"/>
              <a:ext cx="232643" cy="71242"/>
            </a:xfrm>
            <a:custGeom>
              <a:avLst/>
              <a:gdLst>
                <a:gd name="T0" fmla="*/ 0 w 94"/>
                <a:gd name="T1" fmla="*/ 0 h 29"/>
                <a:gd name="T2" fmla="*/ 82550 w 94"/>
                <a:gd name="T3" fmla="*/ 12700 h 29"/>
                <a:gd name="T4" fmla="*/ 149225 w 94"/>
                <a:gd name="T5" fmla="*/ 33338 h 29"/>
                <a:gd name="T6" fmla="*/ 149225 w 94"/>
                <a:gd name="T7" fmla="*/ 46038 h 29"/>
                <a:gd name="T8" fmla="*/ 127000 w 94"/>
                <a:gd name="T9" fmla="*/ 46038 h 29"/>
                <a:gd name="T10" fmla="*/ 69850 w 94"/>
                <a:gd name="T11" fmla="*/ 25400 h 29"/>
                <a:gd name="T12" fmla="*/ 11113 w 94"/>
                <a:gd name="T13" fmla="*/ 0 h 29"/>
                <a:gd name="T14" fmla="*/ 0 w 94"/>
                <a:gd name="T15" fmla="*/ 0 h 29"/>
                <a:gd name="T16" fmla="*/ 0 1 256"/>
                <a:gd name="T17" fmla="*/ 0 1 256"/>
                <a:gd name="T18" fmla="*/ 0 1 256"/>
                <a:gd name="T19" fmla="*/ 0 1 256"/>
                <a:gd name="T20" fmla="*/ 0 1 256"/>
                <a:gd name="T21" fmla="*/ 0 1 256"/>
                <a:gd name="T22" fmla="*/ 0 1 256"/>
                <a:gd name="T23" fmla="*/ 0 1 256"/>
                <a:gd name="T24" fmla="*/ 0 w 94"/>
                <a:gd name="T25" fmla="*/ 0 h 29"/>
                <a:gd name="T26" fmla="*/ 0 w 94"/>
                <a:gd name="T27" fmla="*/ 0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29">
                  <a:moveTo>
                    <a:pt x="0" y="0"/>
                  </a:moveTo>
                  <a:lnTo>
                    <a:pt x="52" y="8"/>
                  </a:lnTo>
                  <a:lnTo>
                    <a:pt x="94" y="21"/>
                  </a:lnTo>
                  <a:lnTo>
                    <a:pt x="94" y="29"/>
                  </a:lnTo>
                  <a:lnTo>
                    <a:pt x="80" y="29"/>
                  </a:lnTo>
                  <a:lnTo>
                    <a:pt x="44" y="16"/>
                  </a:lnTo>
                  <a:lnTo>
                    <a:pt x="7" y="0"/>
                  </a:lnTo>
                  <a:lnTo>
                    <a:pt x="0"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marL="0" algn="l" rtl="0" eaLnBrk="1" latinLnBrk="0" hangingPunct="1"/>
              <a:endParaRPr kumimoji="0" lang="ja-JP" altLang="en-US" kern="1200">
                <a:solidFill>
                  <a:srgbClr val="FF0000">
                    <a:alpha val="100000"/>
                  </a:srgbClr>
                </a:solidFill>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latinLnBrk="0" hangingPunct="1">
        <a:spcBef>
          <a:spcPct val="0"/>
        </a:spcBef>
        <a:buNone/>
        <a:defRPr kumimoji="1" sz="4400" baseline="0">
          <a:ln>
            <a:noFill/>
          </a:ln>
          <a:solidFill>
            <a:schemeClr val="tx2"/>
          </a:solidFill>
          <a:effectLst>
            <a:glow rad="101600">
              <a:schemeClr val="bg2">
                <a:tint val="20000"/>
                <a:alpha val="60000"/>
              </a:schemeClr>
            </a:glow>
            <a:outerShdw blurRad="50800" dist="50800" dir="2700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Clr>
          <a:srgbClr val="C00000"/>
        </a:buClr>
        <a:buSzPct val="80000"/>
        <a:buFont typeface="Wingdings"/>
        <a:buChar char="l"/>
        <a:defRPr kumimoji="1" sz="3200" baseline="0">
          <a:solidFill>
            <a:schemeClr val="tx2"/>
          </a:solidFill>
          <a:latin typeface="+mn-lt"/>
          <a:ea typeface="+mn-ea"/>
          <a:cs typeface="+mn-cs"/>
        </a:defRPr>
      </a:lvl1pPr>
      <a:lvl2pPr marL="742950" indent="-285750" algn="l" rtl="0" eaLnBrk="1" latinLnBrk="0" hangingPunct="1">
        <a:spcBef>
          <a:spcPct val="20000"/>
        </a:spcBef>
        <a:buClr>
          <a:srgbClr val="C00000"/>
        </a:buClr>
        <a:buSzPct val="65000"/>
        <a:buFont typeface="Wingdings"/>
        <a:buChar char="l"/>
        <a:defRPr kumimoji="1" sz="2800" baseline="0">
          <a:solidFill>
            <a:schemeClr val="tx2"/>
          </a:solidFill>
          <a:latin typeface="+mn-lt"/>
          <a:ea typeface="+mn-ea"/>
          <a:cs typeface="+mn-cs"/>
        </a:defRPr>
      </a:lvl2pPr>
      <a:lvl3pPr marL="1143000" indent="-228600" algn="l" rtl="0" eaLnBrk="1" latinLnBrk="0" hangingPunct="1">
        <a:spcBef>
          <a:spcPct val="20000"/>
        </a:spcBef>
        <a:buClr>
          <a:srgbClr val="C00000"/>
        </a:buClr>
        <a:buSzPct val="60000"/>
        <a:buFont typeface="Wingdings"/>
        <a:buChar char="l"/>
        <a:defRPr kumimoji="1" sz="2400" baseline="0">
          <a:solidFill>
            <a:schemeClr val="tx2"/>
          </a:solidFill>
          <a:latin typeface="+mn-lt"/>
          <a:ea typeface="+mn-ea"/>
          <a:cs typeface="+mn-cs"/>
        </a:defRPr>
      </a:lvl3pPr>
      <a:lvl4pPr marL="1600200" indent="-228600" algn="l" rtl="0" eaLnBrk="1" latinLnBrk="0" hangingPunct="1">
        <a:spcBef>
          <a:spcPct val="20000"/>
        </a:spcBef>
        <a:buClr>
          <a:schemeClr val="accent1"/>
        </a:buClr>
        <a:buSzPct val="60000"/>
        <a:buFont typeface="Wingdings"/>
        <a:buChar char="l"/>
        <a:defRPr kumimoji="1" sz="2000" baseline="0">
          <a:solidFill>
            <a:schemeClr val="tx2"/>
          </a:solidFill>
          <a:latin typeface="+mn-lt"/>
          <a:ea typeface="+mn-ea"/>
          <a:cs typeface="+mn-cs"/>
        </a:defRPr>
      </a:lvl4pPr>
      <a:lvl5pPr marL="2057400" indent="-228600" algn="l" rtl="0" eaLnBrk="1" latinLnBrk="0" hangingPunct="1">
        <a:spcBef>
          <a:spcPct val="20000"/>
        </a:spcBef>
        <a:buClr>
          <a:schemeClr val="accent1"/>
        </a:buClr>
        <a:buSzPct val="55000"/>
        <a:buFont typeface="Wingdings"/>
        <a:buChar char="l"/>
        <a:defRPr kumimoji="1" sz="2000" baseline="0">
          <a:solidFill>
            <a:schemeClr val="tx2"/>
          </a:solidFill>
          <a:latin typeface="+mn-lt"/>
          <a:ea typeface="+mn-ea"/>
          <a:cs typeface="+mn-cs"/>
        </a:defRPr>
      </a:lvl5pPr>
      <a:lvl6pPr marL="2514600" indent="-228600" algn="l" rtl="0" eaLnBrk="1" latinLnBrk="0" hangingPunct="1">
        <a:spcBef>
          <a:spcPct val="20000"/>
        </a:spcBef>
        <a:buClr>
          <a:schemeClr val="accent1"/>
        </a:buClr>
        <a:buSzPct val="50000"/>
        <a:buFont typeface="Wingdings"/>
        <a:buChar char="l"/>
        <a:defRPr kumimoji="1" sz="1900">
          <a:solidFill>
            <a:schemeClr val="accent1">
              <a:shade val="50000"/>
            </a:schemeClr>
          </a:solidFill>
          <a:latin typeface="+mn-lt"/>
          <a:ea typeface="+mn-ea"/>
          <a:cs typeface="+mn-cs"/>
        </a:defRPr>
      </a:lvl6pPr>
      <a:lvl7pPr marL="29718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7pPr>
      <a:lvl8pPr marL="34290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8pPr>
      <a:lvl9pPr marL="3886200" indent="-228600" algn="l" rtl="0" eaLnBrk="1" latinLnBrk="0" hangingPunct="1">
        <a:spcBef>
          <a:spcPct val="20000"/>
        </a:spcBef>
        <a:buClr>
          <a:schemeClr val="tx2"/>
        </a:buClr>
        <a:buSzPct val="50000"/>
        <a:buFont typeface="Wingdings"/>
        <a:buChar char="l"/>
        <a:defRPr kumimoji="1" lang="ja-JP" altLang="en-US" sz="1600" smtClean="0">
          <a:solidFill>
            <a:schemeClr val="accent1">
              <a:shade val="50000"/>
            </a:schemeClr>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 name="図 83">
            <a:extLst>
              <a:ext uri="{FF2B5EF4-FFF2-40B4-BE49-F238E27FC236}">
                <a16:creationId xmlns:a16="http://schemas.microsoft.com/office/drawing/2014/main" id="{D158692D-B589-38CC-472A-C4089921D9EB}"/>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128464" y="-693527"/>
            <a:ext cx="9750640" cy="4580513"/>
          </a:xfrm>
          <a:prstGeom prst="rect">
            <a:avLst/>
          </a:prstGeom>
          <a:effectLst>
            <a:softEdge rad="119694"/>
          </a:effectLst>
        </p:spPr>
      </p:pic>
      <p:pic>
        <p:nvPicPr>
          <p:cNvPr id="7" name="図 6">
            <a:extLst>
              <a:ext uri="{FF2B5EF4-FFF2-40B4-BE49-F238E27FC236}">
                <a16:creationId xmlns:a16="http://schemas.microsoft.com/office/drawing/2014/main" id="{6C747CE0-23C9-529A-4C4C-3F79BBA0DA82}"/>
              </a:ext>
            </a:extLst>
          </p:cNvPr>
          <p:cNvPicPr>
            <a:picLocks noChangeAspect="1"/>
          </p:cNvPicPr>
          <p:nvPr/>
        </p:nvPicPr>
        <p:blipFill>
          <a:blip r:embed="rId4">
            <a:duotone>
              <a:schemeClr val="accent1">
                <a:shade val="45000"/>
                <a:satMod val="135000"/>
              </a:schemeClr>
              <a:prstClr val="white"/>
            </a:duotone>
            <a:alphaModFix/>
            <a:extLst>
              <a:ext uri="{28A0092B-C50C-407E-A947-70E740481C1C}">
                <a14:useLocalDpi xmlns:a14="http://schemas.microsoft.com/office/drawing/2010/main" val="0"/>
              </a:ext>
            </a:extLst>
          </a:blip>
          <a:stretch>
            <a:fillRect/>
          </a:stretch>
        </p:blipFill>
        <p:spPr>
          <a:xfrm rot="1120177">
            <a:off x="7060137" y="-22000"/>
            <a:ext cx="3029400" cy="2001817"/>
          </a:xfrm>
          <a:prstGeom prst="rect">
            <a:avLst/>
          </a:prstGeom>
          <a:solidFill>
            <a:srgbClr val="FFFF00"/>
          </a:solidFill>
          <a:ln>
            <a:noFill/>
          </a:ln>
          <a:effectLst>
            <a:softEdge rad="219319"/>
          </a:effectLst>
        </p:spPr>
      </p:pic>
      <p:sp>
        <p:nvSpPr>
          <p:cNvPr id="20" name="正方形/長方形 19"/>
          <p:cNvSpPr/>
          <p:nvPr/>
        </p:nvSpPr>
        <p:spPr>
          <a:xfrm>
            <a:off x="4755221" y="4560903"/>
            <a:ext cx="4984025" cy="211775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951815" y="2547600"/>
            <a:ext cx="4588467" cy="323165"/>
          </a:xfrm>
          <a:prstGeom prst="rect">
            <a:avLst/>
          </a:prstGeom>
        </p:spPr>
        <p:txBody>
          <a:bodyPr wrap="square">
            <a:spAutoFit/>
          </a:bodyPr>
          <a:lstStyle/>
          <a:p>
            <a:endParaRPr lang="ja-JP" altLang="en-US" sz="1500" b="1" dirty="0">
              <a:latin typeface="A-OTF じゅん Pro 201" pitchFamily="34" charset="-128"/>
              <a:ea typeface="A-OTF じゅん Pro 201" pitchFamily="34" charset="-128"/>
            </a:endParaRPr>
          </a:p>
        </p:txBody>
      </p:sp>
      <p:sp>
        <p:nvSpPr>
          <p:cNvPr id="11" name="正方形/長方形 10"/>
          <p:cNvSpPr/>
          <p:nvPr/>
        </p:nvSpPr>
        <p:spPr>
          <a:xfrm>
            <a:off x="302008" y="244569"/>
            <a:ext cx="8708782" cy="2677656"/>
          </a:xfrm>
          <a:prstGeom prst="rect">
            <a:avLst/>
          </a:prstGeom>
          <a:solidFill>
            <a:schemeClr val="bg2">
              <a:lumMod val="60000"/>
              <a:lumOff val="40000"/>
              <a:alpha val="61458"/>
            </a:schemeClr>
          </a:solidFill>
          <a:effectLst>
            <a:softEdge rad="314526"/>
          </a:effectLst>
        </p:spPr>
        <p:txBody>
          <a:bodyPr wrap="square">
            <a:spAutoFit/>
          </a:bodyPr>
          <a:lstStyle/>
          <a:p>
            <a:pPr algn="ctr"/>
            <a:r>
              <a:rPr lang="ja-JP" altLang="en-US" sz="60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pitchFamily="18" charset="0"/>
              </a:rPr>
              <a:t>夏限定</a:t>
            </a:r>
            <a:endParaRPr lang="en-US" altLang="ja-JP"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pitchFamily="18" charset="0"/>
            </a:endParaRPr>
          </a:p>
          <a:p>
            <a:pPr algn="ctr"/>
            <a:r>
              <a:rPr lang="ja-JP" alt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pitchFamily="18" charset="0"/>
              </a:rPr>
              <a:t>紹介キャンペーン開催！！</a:t>
            </a:r>
            <a:endParaRPr lang="en-US" altLang="ja-JP"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ooper Black" panose="0208090404030B020404" pitchFamily="18" charset="0"/>
            </a:endParaRPr>
          </a:p>
          <a:p>
            <a:pPr algn="ctr"/>
            <a:endParaRPr lang="ja-JP" altLang="en-US" sz="5400" dirty="0">
              <a:solidFill>
                <a:srgbClr val="FF0000"/>
              </a:solidFill>
              <a:latin typeface="A-OTF 新ゴ Pr5 U" pitchFamily="34" charset="-128"/>
              <a:ea typeface="A-OTF 新ゴ Pr5 U" pitchFamily="34" charset="-128"/>
            </a:endParaRPr>
          </a:p>
        </p:txBody>
      </p:sp>
      <p:pic>
        <p:nvPicPr>
          <p:cNvPr id="13" name="図 12">
            <a:extLst>
              <a:ext uri="{FF2B5EF4-FFF2-40B4-BE49-F238E27FC236}">
                <a16:creationId xmlns:a16="http://schemas.microsoft.com/office/drawing/2014/main" id="{4FAB985F-74C0-36BA-613F-7C05363672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445" y="3983957"/>
            <a:ext cx="5721076" cy="2804361"/>
          </a:xfrm>
          <a:prstGeom prst="rect">
            <a:avLst/>
          </a:prstGeom>
        </p:spPr>
      </p:pic>
      <p:sp>
        <p:nvSpPr>
          <p:cNvPr id="14" name="テキスト ボックス 13">
            <a:extLst>
              <a:ext uri="{FF2B5EF4-FFF2-40B4-BE49-F238E27FC236}">
                <a16:creationId xmlns:a16="http://schemas.microsoft.com/office/drawing/2014/main" id="{A644B59E-60A4-65EF-814E-91DE597E018F}"/>
              </a:ext>
            </a:extLst>
          </p:cNvPr>
          <p:cNvSpPr txBox="1"/>
          <p:nvPr/>
        </p:nvSpPr>
        <p:spPr>
          <a:xfrm>
            <a:off x="3737607" y="1964435"/>
            <a:ext cx="6093784" cy="1754326"/>
          </a:xfrm>
          <a:prstGeom prst="rect">
            <a:avLst/>
          </a:prstGeom>
          <a:solidFill>
            <a:schemeClr val="bg2">
              <a:lumMod val="60000"/>
              <a:lumOff val="40000"/>
              <a:alpha val="62671"/>
            </a:schemeClr>
          </a:solidFill>
          <a:effectLst>
            <a:softEdge rad="110934"/>
          </a:effectLst>
        </p:spPr>
        <p:txBody>
          <a:bodyPr wrap="square">
            <a:spAutoFit/>
          </a:bodyPr>
          <a:lstStyle/>
          <a:p>
            <a:pPr algn="just"/>
            <a:r>
              <a:rPr lang="ja-JP" altLang="ja-JP" sz="1800" kern="100">
                <a:effectLst/>
                <a:latin typeface="HGMaruGothicMPRO" panose="020F0600000000000000" pitchFamily="34" charset="-128"/>
                <a:ea typeface="HGMaruGothicMPRO" panose="020F0600000000000000" pitchFamily="34" charset="-128"/>
                <a:cs typeface="Times New Roman" panose="02020603050405020304" pitchFamily="18" charset="0"/>
              </a:rPr>
              <a:t>日頃より当クラブの活動にご理解、ご協力を頂き、誠にありがとうございます。</a:t>
            </a:r>
          </a:p>
          <a:p>
            <a:pPr algn="just"/>
            <a:r>
              <a:rPr lang="en-US" altLang="ja-JP" sz="1800" kern="100" dirty="0" err="1">
                <a:effectLst/>
                <a:latin typeface="HGMaruGothicMPRO" panose="020F0600000000000000" pitchFamily="34" charset="-128"/>
                <a:ea typeface="HGMaruGothicMPRO" panose="020F0600000000000000" pitchFamily="34" charset="-128"/>
                <a:cs typeface="Times New Roman" panose="02020603050405020304" pitchFamily="18" charset="0"/>
              </a:rPr>
              <a:t>Gloubs</a:t>
            </a:r>
            <a:r>
              <a:rPr lang="ja-JP" altLang="ja-JP" sz="1800" kern="100">
                <a:effectLst/>
                <a:latin typeface="HGMaruGothicMPRO" panose="020F0600000000000000" pitchFamily="34" charset="-128"/>
                <a:ea typeface="HGMaruGothicMPRO" panose="020F0600000000000000" pitchFamily="34" charset="-128"/>
                <a:cs typeface="Times New Roman" panose="02020603050405020304" pitchFamily="18" charset="0"/>
              </a:rPr>
              <a:t>フットボールクラブでは、毎年恒例夏の紹介キャペーンを今年も行います！！ </a:t>
            </a:r>
          </a:p>
          <a:p>
            <a:pPr algn="just"/>
            <a:r>
              <a:rPr lang="ja-JP" altLang="ja-JP" sz="1800" kern="100">
                <a:effectLst/>
                <a:latin typeface="HGMaruGothicMPRO" panose="020F0600000000000000" pitchFamily="34" charset="-128"/>
                <a:ea typeface="HGMaruGothicMPRO" panose="020F0600000000000000" pitchFamily="34" charset="-128"/>
                <a:cs typeface="Times New Roman" panose="02020603050405020304" pitchFamily="18" charset="0"/>
              </a:rPr>
              <a:t>ご興味のあるお友達をご紹介下さい！</a:t>
            </a:r>
            <a:endParaRPr lang="en-US" altLang="ja-JP" sz="1800" kern="100" dirty="0">
              <a:effectLst/>
              <a:latin typeface="HGMaruGothicMPRO" panose="020F0600000000000000" pitchFamily="34" charset="-128"/>
              <a:ea typeface="HGMaruGothicMPRO" panose="020F0600000000000000" pitchFamily="34" charset="-128"/>
              <a:cs typeface="Times New Roman" panose="02020603050405020304" pitchFamily="18" charset="0"/>
            </a:endParaRPr>
          </a:p>
          <a:p>
            <a:pPr algn="just"/>
            <a:r>
              <a:rPr lang="ja-JP" altLang="ja-JP" sz="1800" kern="100">
                <a:effectLst/>
                <a:latin typeface="HGMaruGothicMPRO" panose="020F0600000000000000" pitchFamily="34" charset="-128"/>
                <a:ea typeface="HGMaruGothicMPRO" panose="020F0600000000000000" pitchFamily="34" charset="-128"/>
                <a:cs typeface="Times New Roman" panose="02020603050405020304" pitchFamily="18" charset="0"/>
              </a:rPr>
              <a:t>定員がございますのでお申込みはお早めに！！</a:t>
            </a:r>
            <a:endParaRPr lang="en-US" altLang="ja-JP" sz="1800" kern="100" dirty="0">
              <a:effectLst/>
              <a:latin typeface="HGMaruGothicMPRO" panose="020F0600000000000000" pitchFamily="34" charset="-128"/>
              <a:ea typeface="HGMaruGothicMPRO" panose="020F0600000000000000" pitchFamily="34" charset="-128"/>
              <a:cs typeface="Times New Roman" panose="02020603050405020304" pitchFamily="18" charset="0"/>
            </a:endParaRPr>
          </a:p>
        </p:txBody>
      </p:sp>
      <p:pic>
        <p:nvPicPr>
          <p:cNvPr id="59" name="図 58">
            <a:extLst>
              <a:ext uri="{FF2B5EF4-FFF2-40B4-BE49-F238E27FC236}">
                <a16:creationId xmlns:a16="http://schemas.microsoft.com/office/drawing/2014/main" id="{89CE0444-9936-2425-5472-41CF1E72CF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458338" flipV="1">
            <a:off x="6633461" y="9725223"/>
            <a:ext cx="83185" cy="45719"/>
          </a:xfrm>
          <a:prstGeom prst="rect">
            <a:avLst/>
          </a:prstGeom>
        </p:spPr>
      </p:pic>
      <p:sp>
        <p:nvSpPr>
          <p:cNvPr id="60" name="Rectangle 60">
            <a:extLst>
              <a:ext uri="{FF2B5EF4-FFF2-40B4-BE49-F238E27FC236}">
                <a16:creationId xmlns:a16="http://schemas.microsoft.com/office/drawing/2014/main" id="{907D658D-B471-2813-EE0B-AC769EF98C35}"/>
              </a:ext>
            </a:extLst>
          </p:cNvPr>
          <p:cNvSpPr>
            <a:spLocks noChangeArrowheads="1"/>
          </p:cNvSpPr>
          <p:nvPr/>
        </p:nvSpPr>
        <p:spPr bwMode="auto">
          <a:xfrm>
            <a:off x="302008" y="4124107"/>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9" name="図 78">
            <a:extLst>
              <a:ext uri="{FF2B5EF4-FFF2-40B4-BE49-F238E27FC236}">
                <a16:creationId xmlns:a16="http://schemas.microsoft.com/office/drawing/2014/main" id="{1A7EAD00-BA28-CCC6-B590-A451B805B0E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458338" flipV="1">
            <a:off x="7410379" y="7983239"/>
            <a:ext cx="83185" cy="80645"/>
          </a:xfrm>
          <a:prstGeom prst="rect">
            <a:avLst/>
          </a:prstGeom>
        </p:spPr>
      </p:pic>
      <p:sp>
        <p:nvSpPr>
          <p:cNvPr id="75" name="Rectangle 78">
            <a:extLst>
              <a:ext uri="{FF2B5EF4-FFF2-40B4-BE49-F238E27FC236}">
                <a16:creationId xmlns:a16="http://schemas.microsoft.com/office/drawing/2014/main" id="{3871E3F0-A2E1-F0B4-F0D5-EFF85270FB6C}"/>
              </a:ext>
            </a:extLst>
          </p:cNvPr>
          <p:cNvSpPr>
            <a:spLocks noChangeArrowheads="1"/>
          </p:cNvSpPr>
          <p:nvPr/>
        </p:nvSpPr>
        <p:spPr bwMode="auto">
          <a:xfrm>
            <a:off x="72239" y="2087545"/>
            <a:ext cx="3734914" cy="5109091"/>
          </a:xfrm>
          <a:prstGeom prst="rect">
            <a:avLst/>
          </a:prstGeom>
          <a:solidFill>
            <a:srgbClr val="92D050">
              <a:alpha val="24590"/>
            </a:srgbClr>
          </a:solidFill>
          <a:ln>
            <a:noFill/>
          </a:ln>
          <a:effectLst>
            <a:softEdge rad="169141"/>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1" i="0" u="sng" strike="noStrike" cap="none" normalizeH="0" baseline="0">
                <a:ln>
                  <a:noFill/>
                </a:ln>
                <a:solidFill>
                  <a:schemeClr val="tx1"/>
                </a:solidFill>
                <a:effectLst/>
                <a:latin typeface="Cambria" panose="02040503050406030204" pitchFamily="18" charset="0"/>
                <a:ea typeface="HG明朝B" charset="-128"/>
                <a:cs typeface="Times New Roman" panose="02020603050405020304" pitchFamily="18" charset="0"/>
              </a:rPr>
              <a:t>流　　れ</a:t>
            </a:r>
            <a:r>
              <a:rPr kumimoji="0" lang="ja-JP" altLang="ja-JP" sz="1000" b="0" i="0" u="none" strike="noStrike" cap="none" normalizeH="0" baseline="0">
                <a:ln>
                  <a:noFill/>
                </a:ln>
                <a:solidFill>
                  <a:schemeClr val="tx1"/>
                </a:solidFill>
                <a:effectLst/>
                <a:latin typeface="Cambria" panose="02040503050406030204" pitchFamily="18" charset="0"/>
                <a:ea typeface="HG明朝B" charset="-128"/>
                <a:cs typeface="Times New Roman" panose="02020603050405020304" pitchFamily="18" charset="0"/>
              </a:rPr>
              <a:t>　　</a:t>
            </a:r>
            <a:endParaRPr kumimoji="0" lang="en-US" altLang="ja-JP" sz="1000" b="0" i="0" u="none" strike="noStrike" cap="none" normalizeH="0" baseline="0" dirty="0">
              <a:ln>
                <a:noFill/>
              </a:ln>
              <a:solidFill>
                <a:schemeClr val="tx1"/>
              </a:solidFill>
              <a:effectLst/>
              <a:latin typeface="Cambria" panose="02040503050406030204" pitchFamily="18" charset="0"/>
              <a:ea typeface="HG明朝B"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b="0" i="0" u="none" strike="noStrike" cap="none" normalizeH="0" baseline="0" dirty="0">
              <a:ln>
                <a:noFill/>
              </a:ln>
              <a:solidFill>
                <a:schemeClr val="tx1"/>
              </a:solidFill>
              <a:effectLst/>
              <a:latin typeface="Cambria" panose="02040503050406030204" pitchFamily="18" charset="0"/>
              <a:ea typeface="HG明朝B"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chemeClr val="tx1"/>
                </a:solidFill>
                <a:effectLst/>
                <a:latin typeface="Cambria" panose="02040503050406030204" pitchFamily="18" charset="0"/>
                <a:ea typeface="HG明朝B" charset="-128"/>
                <a:cs typeface="Times New Roman" panose="02020603050405020304" pitchFamily="18" charset="0"/>
              </a:rPr>
              <a:t>①体験練習に来てくれるお友達が決まりましたら、</a:t>
            </a:r>
            <a:r>
              <a:rPr kumimoji="0" lang="ja-JP" altLang="en-US" sz="1100">
                <a:latin typeface="Cambria" panose="02040503050406030204" pitchFamily="18" charset="0"/>
                <a:ea typeface="HG明朝B" charset="-128"/>
                <a:cs typeface="Times New Roman" panose="02020603050405020304" pitchFamily="18" charset="0"/>
              </a:rPr>
              <a:t>申込</a:t>
            </a:r>
            <a:r>
              <a:rPr kumimoji="0" lang="ja-JP" altLang="ja-JP" sz="1100" b="0" i="0" u="none" strike="noStrike" cap="none" normalizeH="0" baseline="0">
                <a:ln>
                  <a:noFill/>
                </a:ln>
                <a:solidFill>
                  <a:schemeClr val="tx1"/>
                </a:solidFill>
                <a:effectLst/>
                <a:latin typeface="Cambria" panose="02040503050406030204" pitchFamily="18" charset="0"/>
                <a:ea typeface="HG明朝B" charset="-128"/>
                <a:cs typeface="Times New Roman" panose="02020603050405020304" pitchFamily="18" charset="0"/>
              </a:rPr>
              <a:t>用紙に必要事項を記入の上、提出してください。（中学生が小学生を紹介してもOK！）</a:t>
            </a:r>
            <a:endParaRPr kumimoji="0" lang="en-US" altLang="ja-JP" sz="1100" b="0" i="0" u="none" strike="noStrike" cap="none" normalizeH="0" baseline="0" dirty="0">
              <a:ln>
                <a:noFill/>
              </a:ln>
              <a:solidFill>
                <a:schemeClr val="tx1"/>
              </a:solidFill>
              <a:effectLst/>
              <a:latin typeface="Cambria" panose="02040503050406030204" pitchFamily="18" charset="0"/>
              <a:ea typeface="HG明朝B"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chemeClr val="tx1"/>
                </a:solidFill>
                <a:effectLst/>
                <a:latin typeface="Cambria" panose="02040503050406030204" pitchFamily="18" charset="0"/>
                <a:ea typeface="HG明朝B" charset="-128"/>
                <a:cs typeface="Times New Roman" panose="02020603050405020304" pitchFamily="18" charset="0"/>
              </a:rPr>
              <a:t>②お友達がご入会手続き後、紹介者であるクラブ員には</a:t>
            </a:r>
            <a:r>
              <a:rPr kumimoji="0" lang="ja-JP" altLang="ja-JP" sz="1100" b="1" i="0" u="sng" strike="noStrike" cap="none" normalizeH="0" baseline="0">
                <a:ln>
                  <a:noFill/>
                </a:ln>
                <a:solidFill>
                  <a:schemeClr val="tx1"/>
                </a:solidFill>
                <a:effectLst/>
                <a:latin typeface="Cambria" panose="02040503050406030204" pitchFamily="18" charset="0"/>
                <a:ea typeface="HG明朝B" charset="-128"/>
                <a:cs typeface="Times New Roman" panose="02020603050405020304" pitchFamily="18" charset="0"/>
              </a:rPr>
              <a:t>1ヶ月分月会費無料　（クラブ員は紹介者１人につき、1ヶ月分無料となります）</a:t>
            </a:r>
            <a:endParaRPr kumimoji="0" lang="en-US" altLang="ja-JP" sz="1100" b="1" i="0" u="sng" strike="noStrike" cap="none" normalizeH="0" baseline="0" dirty="0">
              <a:ln>
                <a:noFill/>
              </a:ln>
              <a:solidFill>
                <a:schemeClr val="tx1"/>
              </a:solidFill>
              <a:effectLst/>
              <a:latin typeface="Cambria" panose="02040503050406030204" pitchFamily="18" charset="0"/>
              <a:ea typeface="HG明朝B"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Cambria" panose="02040503050406030204" pitchFamily="18" charset="0"/>
              <a:ea typeface="HG明朝B" charset="-128"/>
              <a:cs typeface="Times New Roman" panose="02020603050405020304" pitchFamily="18" charset="0"/>
            </a:endParaRPr>
          </a:p>
          <a:p>
            <a:r>
              <a:rPr kumimoji="0" lang="ja-JP" altLang="ja-JP" sz="1100">
                <a:latin typeface="Cambria" panose="02040503050406030204" pitchFamily="18" charset="0"/>
                <a:ea typeface="HG明朝B" charset="-128"/>
                <a:cs typeface="Times New Roman" panose="02020603050405020304" pitchFamily="18" charset="0"/>
              </a:rPr>
              <a:t>さらに紹介されたお友達の入会意思が確定次第先着順でGloubsタオルをお友達にプレゼント致します！！タオルはなくなり次第終了と致します</a:t>
            </a:r>
            <a:r>
              <a:rPr kumimoji="0" lang="ja-JP" altLang="en-US" sz="1100">
                <a:latin typeface="Cambria" panose="02040503050406030204" pitchFamily="18" charset="0"/>
                <a:ea typeface="HG明朝B" charset="-128"/>
                <a:cs typeface="Times New Roman" panose="02020603050405020304" pitchFamily="18" charset="0"/>
              </a:rPr>
              <a:t>→</a:t>
            </a:r>
            <a:endParaRPr kumimoji="0" lang="en-US" altLang="ja-JP" sz="1000" dirty="0">
              <a:latin typeface="Cambria" panose="02040503050406030204" pitchFamily="18" charset="0"/>
              <a:ea typeface="HG明朝B"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000" dirty="0">
              <a:latin typeface="Cambria" panose="02040503050406030204" pitchFamily="18" charset="0"/>
              <a:ea typeface="HG明朝B" charset="-128"/>
              <a:cs typeface="Times New Roman" panose="02020603050405020304" pitchFamily="18" charset="0"/>
            </a:endParaRPr>
          </a:p>
          <a:p>
            <a:pPr lvl="0"/>
            <a:r>
              <a:rPr kumimoji="0" lang="ja-JP" altLang="ja-JP" sz="1200" b="1" u="sng">
                <a:latin typeface="Cambria" panose="02040503050406030204" pitchFamily="18" charset="0"/>
                <a:ea typeface="HG明朝B" charset="-128"/>
                <a:cs typeface="Times New Roman" panose="02020603050405020304" pitchFamily="18" charset="0"/>
              </a:rPr>
              <a:t>期　　間　</a:t>
            </a:r>
            <a:r>
              <a:rPr kumimoji="0" lang="ja-JP" altLang="ja-JP" sz="1000">
                <a:latin typeface="Cambria" panose="02040503050406030204" pitchFamily="18" charset="0"/>
                <a:ea typeface="HG明朝B" charset="-128"/>
                <a:cs typeface="Times New Roman" panose="02020603050405020304" pitchFamily="18" charset="0"/>
              </a:rPr>
              <a:t>　　</a:t>
            </a:r>
            <a:endParaRPr kumimoji="0" lang="en-US" altLang="ja-JP" sz="1000" dirty="0">
              <a:latin typeface="Cambria" panose="02040503050406030204" pitchFamily="18" charset="0"/>
              <a:ea typeface="HG明朝B" charset="-128"/>
              <a:cs typeface="Times New Roman" panose="02020603050405020304" pitchFamily="18" charset="0"/>
            </a:endParaRPr>
          </a:p>
          <a:p>
            <a:pPr lvl="0"/>
            <a:r>
              <a:rPr kumimoji="0" lang="ja-JP" altLang="ja-JP" sz="1200">
                <a:latin typeface="Cambria" panose="02040503050406030204" pitchFamily="18" charset="0"/>
                <a:ea typeface="HG明朝B" charset="-128"/>
                <a:cs typeface="Times New Roman" panose="02020603050405020304" pitchFamily="18" charset="0"/>
              </a:rPr>
              <a:t>キャンペーンの期間は、入会意思決定が</a:t>
            </a:r>
            <a:r>
              <a:rPr kumimoji="0" lang="ja-JP" altLang="ja-JP" sz="1200" b="1" u="sng">
                <a:latin typeface="Cambria" panose="02040503050406030204" pitchFamily="18" charset="0"/>
                <a:ea typeface="HG明朝B" charset="-128"/>
                <a:cs typeface="Times New Roman" panose="02020603050405020304" pitchFamily="18" charset="0"/>
              </a:rPr>
              <a:t>6月2</a:t>
            </a:r>
            <a:r>
              <a:rPr kumimoji="0" lang="en-US" altLang="ja-JP" sz="1200" b="1" u="sng" dirty="0">
                <a:latin typeface="Cambria" panose="02040503050406030204" pitchFamily="18" charset="0"/>
                <a:ea typeface="HG明朝B" charset="-128"/>
                <a:cs typeface="Times New Roman" panose="02020603050405020304" pitchFamily="18" charset="0"/>
              </a:rPr>
              <a:t>0</a:t>
            </a:r>
            <a:r>
              <a:rPr kumimoji="0" lang="ja-JP" altLang="ja-JP" sz="1200" b="1" u="sng">
                <a:latin typeface="Cambria" panose="02040503050406030204" pitchFamily="18" charset="0"/>
                <a:ea typeface="HG明朝B" charset="-128"/>
                <a:cs typeface="Times New Roman" panose="02020603050405020304" pitchFamily="18" charset="0"/>
              </a:rPr>
              <a:t>日（月）～7月1</a:t>
            </a:r>
            <a:r>
              <a:rPr kumimoji="0" lang="en-US" altLang="ja-JP" sz="1200" b="1" u="sng" dirty="0">
                <a:latin typeface="Cambria" panose="02040503050406030204" pitchFamily="18" charset="0"/>
                <a:ea typeface="HG明朝B" charset="-128"/>
                <a:cs typeface="Times New Roman" panose="02020603050405020304" pitchFamily="18" charset="0"/>
              </a:rPr>
              <a:t>5</a:t>
            </a:r>
            <a:r>
              <a:rPr kumimoji="0" lang="ja-JP" altLang="ja-JP" sz="1200" b="1" u="sng">
                <a:latin typeface="Cambria" panose="02040503050406030204" pitchFamily="18" charset="0"/>
                <a:ea typeface="HG明朝B" charset="-128"/>
                <a:cs typeface="Times New Roman" panose="02020603050405020304" pitchFamily="18" charset="0"/>
              </a:rPr>
              <a:t>日（金）</a:t>
            </a:r>
            <a:r>
              <a:rPr kumimoji="0" lang="ja-JP" altLang="ja-JP" sz="1200">
                <a:latin typeface="Cambria" panose="02040503050406030204" pitchFamily="18" charset="0"/>
                <a:ea typeface="HG明朝B" charset="-128"/>
                <a:cs typeface="Times New Roman" panose="02020603050405020304" pitchFamily="18" charset="0"/>
              </a:rPr>
              <a:t>までにお伝えして頂いた方は対象となります。</a:t>
            </a:r>
            <a:endParaRPr kumimoji="0" lang="en-US" altLang="ja-JP" sz="1200" dirty="0">
              <a:latin typeface="Cambria" panose="02040503050406030204" pitchFamily="18" charset="0"/>
              <a:ea typeface="HG明朝B" charset="-128"/>
              <a:cs typeface="Times New Roman" panose="02020603050405020304" pitchFamily="18" charset="0"/>
            </a:endParaRPr>
          </a:p>
          <a:p>
            <a:pPr lvl="0"/>
            <a:endParaRPr kumimoji="0" lang="en-US" altLang="ja-JP" sz="1400" b="1" u="sng" dirty="0">
              <a:latin typeface="Cambria" panose="02040503050406030204" pitchFamily="18" charset="0"/>
              <a:ea typeface="HG明朝B" charset="-128"/>
              <a:cs typeface="Times New Roman" panose="02020603050405020304" pitchFamily="18" charset="0"/>
            </a:endParaRPr>
          </a:p>
          <a:p>
            <a:pPr lvl="0"/>
            <a:r>
              <a:rPr kumimoji="0" lang="ja-JP" altLang="ja-JP" sz="1400" b="1" u="sng">
                <a:latin typeface="Cambria" panose="02040503050406030204" pitchFamily="18" charset="0"/>
                <a:ea typeface="HG明朝B" charset="-128"/>
                <a:cs typeface="Times New Roman" panose="02020603050405020304" pitchFamily="18" charset="0"/>
              </a:rPr>
              <a:t>ご注意</a:t>
            </a:r>
            <a:r>
              <a:rPr kumimoji="0" lang="ja-JP" altLang="ja-JP" sz="1000">
                <a:latin typeface="Cambria" panose="02040503050406030204" pitchFamily="18" charset="0"/>
                <a:ea typeface="HG明朝B" charset="-128"/>
                <a:cs typeface="Times New Roman" panose="02020603050405020304" pitchFamily="18" charset="0"/>
              </a:rPr>
              <a:t>　　　</a:t>
            </a:r>
            <a:endParaRPr kumimoji="0" lang="en-US" altLang="ja-JP" sz="1000" dirty="0">
              <a:latin typeface="Cambria" panose="02040503050406030204" pitchFamily="18" charset="0"/>
              <a:ea typeface="HG明朝B" charset="-128"/>
              <a:cs typeface="Times New Roman" panose="02020603050405020304" pitchFamily="18" charset="0"/>
            </a:endParaRPr>
          </a:p>
          <a:p>
            <a:pPr lvl="0"/>
            <a:r>
              <a:rPr kumimoji="0" lang="ja-JP" altLang="ja-JP" sz="1200" b="1" u="sng">
                <a:latin typeface="Cambria" panose="02040503050406030204" pitchFamily="18" charset="0"/>
                <a:ea typeface="HG明朝B" charset="-128"/>
                <a:cs typeface="Times New Roman" panose="02020603050405020304" pitchFamily="18" charset="0"/>
              </a:rPr>
              <a:t>・定員制限がある為、曜日、学年によってはご希望に添えない場合もございますので予めご了承ください。</a:t>
            </a:r>
            <a:endParaRPr kumimoji="0" lang="ja-JP" altLang="ja-JP" sz="1200" b="1" u="sng"/>
          </a:p>
          <a:p>
            <a:pPr lvl="0"/>
            <a:r>
              <a:rPr kumimoji="0" lang="ja-JP" altLang="ja-JP" sz="1200">
                <a:solidFill>
                  <a:srgbClr val="FF0000"/>
                </a:solidFill>
                <a:latin typeface="Cambria" panose="02040503050406030204" pitchFamily="18" charset="0"/>
                <a:ea typeface="HG明朝B" charset="-128"/>
                <a:cs typeface="Times New Roman" panose="02020603050405020304" pitchFamily="18" charset="0"/>
              </a:rPr>
              <a:t>※各クラスの空き状況は、スタッフまでお問い合わせください。</a:t>
            </a:r>
            <a:endParaRPr kumimoji="0" lang="ja-JP" altLang="ja-JP" sz="1200">
              <a:solidFill>
                <a:srgbClr val="FF0000"/>
              </a:solidFill>
            </a:endParaRPr>
          </a:p>
          <a:p>
            <a:pPr lvl="0"/>
            <a:r>
              <a:rPr kumimoji="0" lang="ja-JP" altLang="ja-JP" sz="1200">
                <a:latin typeface="Cambria" panose="02040503050406030204" pitchFamily="18" charset="0"/>
                <a:ea typeface="HG明朝B" charset="-128"/>
                <a:cs typeface="Times New Roman" panose="02020603050405020304" pitchFamily="18" charset="0"/>
              </a:rPr>
              <a:t>・体験回数は</a:t>
            </a:r>
            <a:r>
              <a:rPr kumimoji="0" lang="ja-JP" altLang="ja-JP" sz="1200" b="1" u="sng">
                <a:latin typeface="Cambria" panose="02040503050406030204" pitchFamily="18" charset="0"/>
                <a:ea typeface="HG明朝B" charset="-128"/>
                <a:cs typeface="Times New Roman" panose="02020603050405020304" pitchFamily="18" charset="0"/>
              </a:rPr>
              <a:t>原則2回</a:t>
            </a:r>
            <a:r>
              <a:rPr kumimoji="0" lang="ja-JP" altLang="ja-JP" sz="1200">
                <a:latin typeface="Cambria" panose="02040503050406030204" pitchFamily="18" charset="0"/>
                <a:ea typeface="HG明朝B" charset="-128"/>
                <a:cs typeface="Times New Roman" panose="02020603050405020304" pitchFamily="18" charset="0"/>
              </a:rPr>
              <a:t>までとさせていただきます。</a:t>
            </a:r>
            <a:endParaRPr kumimoji="0" lang="en-US" altLang="ja-JP" sz="1200" b="0" i="0" u="none" strike="noStrike" cap="none" normalizeH="0" baseline="0" dirty="0">
              <a:ln>
                <a:noFill/>
              </a:ln>
              <a:solidFill>
                <a:schemeClr val="tx1"/>
              </a:solidFill>
              <a:effectLst/>
              <a:latin typeface="Cambria" panose="02040503050406030204" pitchFamily="18" charset="0"/>
              <a:ea typeface="HG明朝B"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 name="Rectangle 84">
            <a:extLst>
              <a:ext uri="{FF2B5EF4-FFF2-40B4-BE49-F238E27FC236}">
                <a16:creationId xmlns:a16="http://schemas.microsoft.com/office/drawing/2014/main" id="{CAF481F5-05F1-2771-014D-176946025498}"/>
              </a:ext>
            </a:extLst>
          </p:cNvPr>
          <p:cNvSpPr>
            <a:spLocks noChangeArrowheads="1"/>
          </p:cNvSpPr>
          <p:nvPr/>
        </p:nvSpPr>
        <p:spPr bwMode="auto">
          <a:xfrm>
            <a:off x="1122609" y="2174259"/>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1" name="正方形/長方形 80">
            <a:extLst>
              <a:ext uri="{FF2B5EF4-FFF2-40B4-BE49-F238E27FC236}">
                <a16:creationId xmlns:a16="http://schemas.microsoft.com/office/drawing/2014/main" id="{6E8C02A3-1A93-5E5C-B87A-614F7CE12CB3}"/>
              </a:ext>
            </a:extLst>
          </p:cNvPr>
          <p:cNvSpPr/>
          <p:nvPr/>
        </p:nvSpPr>
        <p:spPr>
          <a:xfrm>
            <a:off x="3839042" y="3856241"/>
            <a:ext cx="6535334" cy="3520118"/>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2CE8D753-23B5-63F6-BD08-EFA62D3D78A2}"/>
              </a:ext>
            </a:extLst>
          </p:cNvPr>
          <p:cNvSpPr txBox="1"/>
          <p:nvPr/>
        </p:nvSpPr>
        <p:spPr>
          <a:xfrm>
            <a:off x="6417497" y="3655577"/>
            <a:ext cx="825265" cy="276999"/>
          </a:xfrm>
          <a:prstGeom prst="rect">
            <a:avLst/>
          </a:prstGeom>
          <a:solidFill>
            <a:schemeClr val="bg1"/>
          </a:solidFill>
        </p:spPr>
        <p:txBody>
          <a:bodyPr wrap="square" rtlCol="0">
            <a:spAutoFit/>
          </a:bodyPr>
          <a:lstStyle/>
          <a:p>
            <a:r>
              <a:rPr kumimoji="1" lang="ja-JP" altLang="en-US" sz="1200"/>
              <a:t>キリトリ</a:t>
            </a:r>
          </a:p>
        </p:txBody>
      </p:sp>
      <p:pic>
        <p:nvPicPr>
          <p:cNvPr id="76" name="図 75">
            <a:extLst>
              <a:ext uri="{FF2B5EF4-FFF2-40B4-BE49-F238E27FC236}">
                <a16:creationId xmlns:a16="http://schemas.microsoft.com/office/drawing/2014/main" id="{2720AB05-C96D-5086-E541-819F7B12A1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25811">
            <a:off x="2262670" y="4267578"/>
            <a:ext cx="1396246" cy="255050"/>
          </a:xfrm>
          <a:prstGeom prst="rect">
            <a:avLst/>
          </a:prstGeom>
        </p:spPr>
      </p:pic>
      <p:sp>
        <p:nvSpPr>
          <p:cNvPr id="8" name="テキスト ボックス 7">
            <a:extLst>
              <a:ext uri="{FF2B5EF4-FFF2-40B4-BE49-F238E27FC236}">
                <a16:creationId xmlns:a16="http://schemas.microsoft.com/office/drawing/2014/main" id="{D6884F49-75C9-21A6-C0CD-33322D114D2D}"/>
              </a:ext>
            </a:extLst>
          </p:cNvPr>
          <p:cNvSpPr txBox="1"/>
          <p:nvPr/>
        </p:nvSpPr>
        <p:spPr>
          <a:xfrm rot="938928">
            <a:off x="7592150" y="529537"/>
            <a:ext cx="1996874" cy="954107"/>
          </a:xfrm>
          <a:prstGeom prst="rect">
            <a:avLst/>
          </a:prstGeom>
          <a:noFill/>
        </p:spPr>
        <p:txBody>
          <a:bodyPr wrap="square" rtlCol="0">
            <a:spAutoFit/>
          </a:bodyPr>
          <a:lstStyle/>
          <a:p>
            <a:r>
              <a:rPr kumimoji="1" lang="ja-JP" altLang="en-US" sz="2800">
                <a:ln w="0"/>
                <a:solidFill>
                  <a:schemeClr val="accent1"/>
                </a:solidFill>
                <a:effectLst>
                  <a:outerShdw blurRad="38100" dist="25400" dir="5400000" algn="ctr" rotWithShape="0">
                    <a:srgbClr val="6E747A">
                      <a:alpha val="43000"/>
                    </a:srgbClr>
                  </a:outerShdw>
                </a:effectLst>
                <a:latin typeface="HGMaruGothicMPRO" panose="020F0600000000000000" pitchFamily="34" charset="-128"/>
                <a:ea typeface="HGMaruGothicMPRO" panose="020F0600000000000000" pitchFamily="34" charset="-128"/>
              </a:rPr>
              <a:t>幼児クラス　</a:t>
            </a:r>
            <a:endParaRPr kumimoji="1" lang="en-US" altLang="ja-JP" sz="2800" dirty="0">
              <a:ln w="0"/>
              <a:solidFill>
                <a:schemeClr val="accent1"/>
              </a:solidFill>
              <a:effectLst>
                <a:outerShdw blurRad="38100" dist="25400" dir="5400000" algn="ctr" rotWithShape="0">
                  <a:srgbClr val="6E747A">
                    <a:alpha val="43000"/>
                  </a:srgbClr>
                </a:outerShdw>
              </a:effectLst>
              <a:latin typeface="HGMaruGothicMPRO" panose="020F0600000000000000" pitchFamily="34" charset="-128"/>
              <a:ea typeface="HGMaruGothicMPRO" panose="020F0600000000000000" pitchFamily="34" charset="-128"/>
            </a:endParaRPr>
          </a:p>
          <a:p>
            <a:r>
              <a:rPr lang="en-US" altLang="ja-JP" sz="2800" dirty="0">
                <a:ln w="0"/>
                <a:solidFill>
                  <a:schemeClr val="accent1"/>
                </a:solidFill>
                <a:effectLst>
                  <a:outerShdw blurRad="38100" dist="25400" dir="5400000" algn="ctr" rotWithShape="0">
                    <a:srgbClr val="6E747A">
                      <a:alpha val="43000"/>
                    </a:srgbClr>
                  </a:outerShdw>
                </a:effectLst>
                <a:latin typeface="HGMaruGothicMPRO" panose="020F0600000000000000" pitchFamily="34" charset="-128"/>
                <a:ea typeface="HGMaruGothicMPRO" panose="020F0600000000000000" pitchFamily="34" charset="-128"/>
              </a:rPr>
              <a:t>    </a:t>
            </a:r>
            <a:r>
              <a:rPr lang="ja-JP" altLang="en-US" sz="2800">
                <a:ln w="0"/>
                <a:solidFill>
                  <a:schemeClr val="accent1"/>
                </a:solidFill>
                <a:effectLst>
                  <a:outerShdw blurRad="38100" dist="25400" dir="5400000" algn="ctr" rotWithShape="0">
                    <a:srgbClr val="6E747A">
                      <a:alpha val="43000"/>
                    </a:srgbClr>
                  </a:outerShdw>
                </a:effectLst>
                <a:latin typeface="HGMaruGothicMPRO" panose="020F0600000000000000" pitchFamily="34" charset="-128"/>
                <a:ea typeface="HGMaruGothicMPRO" panose="020F0600000000000000" pitchFamily="34" charset="-128"/>
              </a:rPr>
              <a:t>大募集</a:t>
            </a:r>
            <a:r>
              <a:rPr lang="en-US" altLang="ja-JP" sz="2800" dirty="0">
                <a:ln w="0"/>
                <a:solidFill>
                  <a:schemeClr val="accent1"/>
                </a:solidFill>
                <a:effectLst>
                  <a:outerShdw blurRad="38100" dist="25400" dir="5400000" algn="ctr" rotWithShape="0">
                    <a:srgbClr val="6E747A">
                      <a:alpha val="43000"/>
                    </a:srgbClr>
                  </a:outerShdw>
                </a:effectLst>
                <a:latin typeface="HGMaruGothicMPRO" panose="020F0600000000000000" pitchFamily="34" charset="-128"/>
                <a:ea typeface="HGMaruGothicMPRO" panose="020F0600000000000000" pitchFamily="34" charset="-128"/>
              </a:rPr>
              <a:t>!!</a:t>
            </a:r>
            <a:endParaRPr kumimoji="1" lang="ja-JP" altLang="en-US" sz="2800">
              <a:solidFill>
                <a:srgbClr val="FF0000"/>
              </a:solidFill>
              <a:latin typeface="HGMaruGothicMPRO" panose="020F0600000000000000" pitchFamily="34" charset="-128"/>
              <a:ea typeface="HGMaruGothicMPRO" panose="020F0600000000000000" pitchFamily="34" charset="-128"/>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みやび">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みやび">
      <a:majorFont>
        <a:latin typeface="Calibri"/>
        <a:ea typeface=""/>
        <a:cs typeface=""/>
        <a:font script="Jpan" typeface="HGｺﾞｼｯｸE"/>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맑은 고딕"/>
        <a:font script="Hans" typeface="黑体"/>
        <a:font script="Hant" typeface="微軟正黑體"/>
        <a:font script="Arab" typeface="Tahoma"/>
        <a:font script="Hebr" typeface="Tahoma"/>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みやび">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a:gsLst>
            <a:gs pos="0">
              <a:schemeClr val="phClr">
                <a:shade val="40000"/>
                <a:satMod val="165000"/>
              </a:schemeClr>
            </a:gs>
            <a:gs pos="50000">
              <a:schemeClr val="phClr">
                <a:tint val="95000"/>
                <a:satMod val="155000"/>
              </a:schemeClr>
            </a:gs>
            <a:gs pos="100000">
              <a:schemeClr val="phClr">
                <a:tint val="47000"/>
                <a:hueMod val="100000"/>
                <a:satMod val="375000"/>
              </a:schemeClr>
            </a:gs>
          </a:gsLst>
          <a:lin ang="5400000" scaled="1"/>
        </a:gradFill>
        <a:blipFill rotWithShape="0">
          <a:blip xmlns:r="http://schemas.openxmlformats.org/officeDocument/2006/relationships" r:embed="rId2">
            <a:duotone>
              <a:schemeClr val="phClr">
                <a:tint val="95000"/>
                <a:shade val="18000"/>
                <a:hueMod val="100000"/>
                <a:satMod val="275000"/>
              </a:schemeClr>
              <a:schemeClr val="phClr">
                <a:tint val="47000"/>
                <a:shade val="100000"/>
                <a:hueMod val="100000"/>
                <a:satMod val="3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99516f8994b63f46a279aa564b61ee37">
  <xsd:schema xmlns:xsd="http://www.w3.org/2001/XMLSchema" xmlns:xs="http://www.w3.org/2001/XMLSchema" xmlns:p="http://schemas.microsoft.com/office/2006/metadata/properties" xmlns:ns2="1119c2e5-8fb9-4d5f-baf1-202c530f2c34" targetNamespace="http://schemas.microsoft.com/office/2006/metadata/properties" ma:root="true" ma:fieldsID="4ccc0999b57010467b6aff3ba0e15941"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SXHash xmlns="1119c2e5-8fb9-4d5f-baf1-202c530f2c34" xsi:nil="true"/>
    <IntlLangReviewDate xmlns="1119c2e5-8fb9-4d5f-baf1-202c530f2c34">2011-02-25T04:29:00+00:00</IntlLangReviewDate>
    <PrimaryImageGen xmlns="1119c2e5-8fb9-4d5f-baf1-202c530f2c34">true</PrimaryImageGen>
    <TPInstallLocation xmlns="1119c2e5-8fb9-4d5f-baf1-202c530f2c34" xsi:nil="true"/>
    <IntlLangReview xmlns="1119c2e5-8fb9-4d5f-baf1-202c530f2c34" xsi:nil="true"/>
    <Manager xmlns="1119c2e5-8fb9-4d5f-baf1-202c530f2c34" xsi:nil="true"/>
    <NumericId xmlns="1119c2e5-8fb9-4d5f-baf1-202c530f2c34" xsi:nil="true"/>
    <OOCacheId xmlns="1119c2e5-8fb9-4d5f-baf1-202c530f2c34" xsi:nil="true"/>
    <AverageRating xmlns="1119c2e5-8fb9-4d5f-baf1-202c530f2c34" xsi:nil="true"/>
    <CSXUpdate xmlns="1119c2e5-8fb9-4d5f-baf1-202c530f2c34">false</CSXUpdate>
    <APDescription xmlns="1119c2e5-8fb9-4d5f-baf1-202c530f2c34" xsi:nil="true"/>
    <IntlLangReviewer xmlns="1119c2e5-8fb9-4d5f-baf1-202c530f2c34" xsi:nil="true"/>
    <OpenTemplate xmlns="1119c2e5-8fb9-4d5f-baf1-202c530f2c34">true</OpenTemplate>
    <ApprovalLog xmlns="1119c2e5-8fb9-4d5f-baf1-202c530f2c34" xsi:nil="true"/>
    <TPComponent xmlns="1119c2e5-8fb9-4d5f-baf1-202c530f2c34" xsi:nil="true"/>
    <EditorialTags xmlns="1119c2e5-8fb9-4d5f-baf1-202c530f2c34" xsi:nil="true"/>
    <LastModifiedDateTime xmlns="1119c2e5-8fb9-4d5f-baf1-202c530f2c34">2011-02-25T04:29:00+00:00</LastModifiedDateTime>
    <LastPublishResultLookup xmlns="1119c2e5-8fb9-4d5f-baf1-202c530f2c34" xsi:nil="true"/>
    <LegacyData xmlns="1119c2e5-8fb9-4d5f-baf1-202c530f2c34" xsi:nil="true"/>
    <TPLaunchHelpLink xmlns="1119c2e5-8fb9-4d5f-baf1-202c530f2c34" xsi:nil="true"/>
    <Milestone xmlns="1119c2e5-8fb9-4d5f-baf1-202c530f2c34" xsi:nil="true"/>
    <BusinessGroup xmlns="1119c2e5-8fb9-4d5f-baf1-202c530f2c34" xsi:nil="true"/>
    <Providers xmlns="1119c2e5-8fb9-4d5f-baf1-202c530f2c34" xsi:nil="true"/>
    <SourceTitle xmlns="1119c2e5-8fb9-4d5f-baf1-202c530f2c34" xsi:nil="true"/>
    <HandoffToMSDN xmlns="1119c2e5-8fb9-4d5f-baf1-202c530f2c34">2011-02-25T04:29:00+00:00</HandoffToMSDN>
    <DirectSourceMarket xmlns="1119c2e5-8fb9-4d5f-baf1-202c530f2c34" xsi:nil="true"/>
    <APEditor xmlns="1119c2e5-8fb9-4d5f-baf1-202c530f2c34">
      <UserInfo>
        <DisplayName/>
        <AccountId xsi:nil="true"/>
        <AccountType/>
      </UserInfo>
    </APEditor>
    <SubmitterId xmlns="1119c2e5-8fb9-4d5f-baf1-202c530f2c34" xsi:nil="true"/>
    <TemplateStatus xmlns="1119c2e5-8fb9-4d5f-baf1-202c530f2c34">Complete</TemplateStatus>
    <UAProjectedTotalWords xmlns="1119c2e5-8fb9-4d5f-baf1-202c530f2c34" xsi:nil="true"/>
    <Provider xmlns="1119c2e5-8fb9-4d5f-baf1-202c530f2c34" xsi:nil="true"/>
    <CSXSubmissionDate xmlns="1119c2e5-8fb9-4d5f-baf1-202c530f2c34" xsi:nil="true"/>
    <BlockPublish xmlns="1119c2e5-8fb9-4d5f-baf1-202c530f2c34">false</BlockPublish>
    <BugNumber xmlns="1119c2e5-8fb9-4d5f-baf1-202c530f2c34" xsi:nil="true"/>
    <TPLaunchHelpLinkType xmlns="1119c2e5-8fb9-4d5f-baf1-202c530f2c34">Template</TPLaunchHelpLinkType>
    <PublishStatusLookup xmlns="1119c2e5-8fb9-4d5f-baf1-202c530f2c34">
      <Value>406137</Value>
      <Value>450889</Value>
    </PublishStatusLookup>
    <TimesCloned xmlns="1119c2e5-8fb9-4d5f-baf1-202c530f2c34" xsi:nil="true"/>
    <IsDeleted xmlns="1119c2e5-8fb9-4d5f-baf1-202c530f2c34">false</IsDeleted>
    <OriginAsset xmlns="1119c2e5-8fb9-4d5f-baf1-202c530f2c34" xsi:nil="true"/>
    <UALocComments xmlns="1119c2e5-8fb9-4d5f-baf1-202c530f2c34" xsi:nil="true"/>
    <UALocRecommendation xmlns="1119c2e5-8fb9-4d5f-baf1-202c530f2c34">Localize</UALocRecommendation>
    <DSATActionTaken xmlns="1119c2e5-8fb9-4d5f-baf1-202c530f2c34" xsi:nil="true"/>
    <MachineTranslated xmlns="1119c2e5-8fb9-4d5f-baf1-202c530f2c34">false</MachineTranslated>
    <OutputCachingOn xmlns="1119c2e5-8fb9-4d5f-baf1-202c530f2c34">false</OutputCachingOn>
    <ParentAssetId xmlns="1119c2e5-8fb9-4d5f-baf1-202c530f2c34" xsi:nil="true"/>
    <APAuthor xmlns="1119c2e5-8fb9-4d5f-baf1-202c530f2c34">
      <UserInfo>
        <DisplayName>FAREAST\kaorisat</DisplayName>
        <AccountId>71</AccountId>
        <AccountType/>
      </UserInfo>
    </APAuthor>
    <ClipArtFilename xmlns="1119c2e5-8fb9-4d5f-baf1-202c530f2c34" xsi:nil="true"/>
    <IntlLocPriority xmlns="1119c2e5-8fb9-4d5f-baf1-202c530f2c34" xsi:nil="true"/>
    <ApprovalStatus xmlns="1119c2e5-8fb9-4d5f-baf1-202c530f2c34">ApprovedManual</ApprovalStatus>
    <TPNamespace xmlns="1119c2e5-8fb9-4d5f-baf1-202c530f2c34" xsi:nil="true"/>
    <TemplateTemplateType xmlns="1119c2e5-8fb9-4d5f-baf1-202c530f2c34">PowerPoint Design Template</TemplateTemplateType>
    <UANotes xmlns="1119c2e5-8fb9-4d5f-baf1-202c530f2c34" xsi:nil="true"/>
    <ThumbnailAssetId xmlns="1119c2e5-8fb9-4d5f-baf1-202c530f2c34" xsi:nil="true"/>
    <AssetId xmlns="1119c2e5-8fb9-4d5f-baf1-202c530f2c34">TP102560093</AssetId>
    <AssetType xmlns="1119c2e5-8fb9-4d5f-baf1-202c530f2c34">TP</AssetType>
    <TPClientViewer xmlns="1119c2e5-8fb9-4d5f-baf1-202c530f2c34" xsi:nil="true"/>
    <TPFriendlyName xmlns="1119c2e5-8fb9-4d5f-baf1-202c530f2c34" xsi:nil="true"/>
    <PlannedPubDate xmlns="1119c2e5-8fb9-4d5f-baf1-202c530f2c34">2011-02-25T04:29:00+00:00</PlannedPubDate>
    <PolicheckWords xmlns="1119c2e5-8fb9-4d5f-baf1-202c530f2c34" xsi:nil="true"/>
    <TPCommandLine xmlns="1119c2e5-8fb9-4d5f-baf1-202c530f2c34" xsi:nil="true"/>
    <CrawlForDependencies xmlns="1119c2e5-8fb9-4d5f-baf1-202c530f2c34">false</CrawlForDependencies>
    <MarketSpecific xmlns="1119c2e5-8fb9-4d5f-baf1-202c530f2c34">false</MarketSpecific>
    <LastHandOff xmlns="1119c2e5-8fb9-4d5f-baf1-202c530f2c34" xsi:nil="true"/>
    <VoteCount xmlns="1119c2e5-8fb9-4d5f-baf1-202c530f2c34" xsi:nil="true"/>
    <ContentItem xmlns="1119c2e5-8fb9-4d5f-baf1-202c530f2c34" xsi:nil="true"/>
    <Markets xmlns="1119c2e5-8fb9-4d5f-baf1-202c530f2c34"/>
    <OriginalSourceMarket xmlns="1119c2e5-8fb9-4d5f-baf1-202c530f2c34" xsi:nil="true"/>
    <PublishTargets xmlns="1119c2e5-8fb9-4d5f-baf1-202c530f2c34">OfficeOnline</PublishTargets>
    <ShowIn xmlns="1119c2e5-8fb9-4d5f-baf1-202c530f2c34">Show everywhere</ShowIn>
    <UACurrentWords xmlns="1119c2e5-8fb9-4d5f-baf1-202c530f2c34" xsi:nil="true"/>
    <TPApplication xmlns="1119c2e5-8fb9-4d5f-baf1-202c530f2c34" xsi:nil="true"/>
    <AssetExpire xmlns="1119c2e5-8fb9-4d5f-baf1-202c530f2c34">2100-01-01T08:00:00+00:00</AssetExpire>
    <AssetStart xmlns="1119c2e5-8fb9-4d5f-baf1-202c530f2c34">2010-02-25T05:00:00+00:00</AssetStart>
    <TPExecutable xmlns="1119c2e5-8fb9-4d5f-baf1-202c530f2c34" xsi:nil="true"/>
    <FriendlyTitle xmlns="1119c2e5-8fb9-4d5f-baf1-202c530f2c34" xsi:nil="true"/>
    <TPAppVersion xmlns="1119c2e5-8fb9-4d5f-baf1-202c530f2c34" xsi:nil="true"/>
    <AcquiredFrom xmlns="1119c2e5-8fb9-4d5f-baf1-202c530f2c34">Internal MS</AcquiredFrom>
    <IsSearchable xmlns="1119c2e5-8fb9-4d5f-baf1-202c530f2c34">false</IsSearchable>
    <CSXSubmissionMarket xmlns="1119c2e5-8fb9-4d5f-baf1-202c530f2c34" xsi:nil="true"/>
    <Downloads xmlns="1119c2e5-8fb9-4d5f-baf1-202c530f2c34">0</Downloads>
    <EditorialStatus xmlns="1119c2e5-8fb9-4d5f-baf1-202c530f2c34">Complete</EditorialStatus>
    <ArtSampleDocs xmlns="1119c2e5-8fb9-4d5f-baf1-202c530f2c34" xsi:nil="true"/>
    <TrustLevel xmlns="1119c2e5-8fb9-4d5f-baf1-202c530f2c34">1 Microsoft Managed Content</TrustLevel>
    <LocPublishedDependentAssetsLookup xmlns="1119c2e5-8fb9-4d5f-baf1-202c530f2c34" xsi:nil="true"/>
    <FeatureTagsTaxHTField0 xmlns="1119c2e5-8fb9-4d5f-baf1-202c530f2c34">
      <Terms xmlns="http://schemas.microsoft.com/office/infopath/2007/PartnerControls"/>
    </FeatureTagsTaxHTField0>
    <TaxCatchAll xmlns="1119c2e5-8fb9-4d5f-baf1-202c530f2c34"/>
    <LocComments xmlns="1119c2e5-8fb9-4d5f-baf1-202c530f2c34" xsi:nil="true"/>
    <LocProcessedForMarketsLookup xmlns="1119c2e5-8fb9-4d5f-baf1-202c530f2c34" xsi:nil="true"/>
    <RecommendationsModifier xmlns="1119c2e5-8fb9-4d5f-baf1-202c530f2c34" xsi:nil="true"/>
    <LocOverallHandbackStatusLookup xmlns="1119c2e5-8fb9-4d5f-baf1-202c530f2c34" xsi:nil="true"/>
    <LocNewPublishedVersionLookup xmlns="1119c2e5-8fb9-4d5f-baf1-202c530f2c34" xsi:nil="true"/>
    <ScenarioTagsTaxHTField0 xmlns="1119c2e5-8fb9-4d5f-baf1-202c530f2c34">
      <Terms xmlns="http://schemas.microsoft.com/office/infopath/2007/PartnerControls"/>
    </ScenarioTagsTaxHTField0>
    <LocOverallLocStatusLookup xmlns="1119c2e5-8fb9-4d5f-baf1-202c530f2c34" xsi:nil="true"/>
    <LocOverallPreviewStatusLookup xmlns="1119c2e5-8fb9-4d5f-baf1-202c530f2c34" xsi:nil="true"/>
    <LocManualTestRequired xmlns="1119c2e5-8fb9-4d5f-baf1-202c530f2c34">false</LocManualTestRequired>
    <LocOverallPublishStatusLookup xmlns="1119c2e5-8fb9-4d5f-baf1-202c530f2c34" xsi:nil="true"/>
    <LocPublishedLinkedAssetsLookup xmlns="1119c2e5-8fb9-4d5f-baf1-202c530f2c34" xsi:nil="true"/>
    <InternalTagsTaxHTField0 xmlns="1119c2e5-8fb9-4d5f-baf1-202c530f2c34">
      <Terms xmlns="http://schemas.microsoft.com/office/infopath/2007/PartnerControls"/>
    </InternalTagsTaxHTField0>
    <LocProcessedForHandoffsLookup xmlns="1119c2e5-8fb9-4d5f-baf1-202c530f2c34" xsi:nil="true"/>
    <LocalizationTagsTaxHTField0 xmlns="1119c2e5-8fb9-4d5f-baf1-202c530f2c34">
      <Terms xmlns="http://schemas.microsoft.com/office/infopath/2007/PartnerControls"/>
    </LocalizationTagsTaxHTField0>
    <CampaignTagsTaxHTField0 xmlns="1119c2e5-8fb9-4d5f-baf1-202c530f2c34">
      <Terms xmlns="http://schemas.microsoft.com/office/infopath/2007/PartnerControls"/>
    </CampaignTagsTaxHTField0>
    <LocLastLocAttemptVersionLookup xmlns="1119c2e5-8fb9-4d5f-baf1-202c530f2c34">132684</LocLastLocAttemptVersionLookup>
    <LocLastLocAttemptVersionTypeLookup xmlns="1119c2e5-8fb9-4d5f-baf1-202c530f2c34" xsi:nil="true"/>
    <LocRecommendedHandoff xmlns="1119c2e5-8fb9-4d5f-baf1-202c530f2c34" xsi:nil="true"/>
    <OriginalRelease xmlns="1119c2e5-8fb9-4d5f-baf1-202c530f2c34">14</OriginalRelease>
    <LocMarketGroupTiers2 xmlns="1119c2e5-8fb9-4d5f-baf1-202c530f2c34" xsi:nil="true"/>
  </documentManagement>
</p:properties>
</file>

<file path=customXml/itemProps1.xml><?xml version="1.0" encoding="utf-8"?>
<ds:datastoreItem xmlns:ds="http://schemas.openxmlformats.org/officeDocument/2006/customXml" ds:itemID="{0FB6EF00-4E13-4C34-8BF5-BBF7534706F2}">
  <ds:schemaRefs>
    <ds:schemaRef ds:uri="http://schemas.microsoft.com/sharepoint/v3/contenttype/forms"/>
  </ds:schemaRefs>
</ds:datastoreItem>
</file>

<file path=customXml/itemProps2.xml><?xml version="1.0" encoding="utf-8"?>
<ds:datastoreItem xmlns:ds="http://schemas.openxmlformats.org/officeDocument/2006/customXml" ds:itemID="{D4EB728C-0BD0-4EB4-99C8-0166E1CE1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C2E304-68EB-4090-A3E8-A5538FB82E69}">
  <ds:schemaRefs>
    <ds:schemaRef ds:uri="http://schemas.microsoft.com/office/2006/metadata/properties"/>
    <ds:schemaRef ds:uri="http://schemas.microsoft.com/office/infopath/2007/PartnerControls"/>
    <ds:schemaRef ds:uri="1119c2e5-8fb9-4d5f-baf1-202c530f2c34"/>
  </ds:schemaRefs>
</ds:datastoreItem>
</file>

<file path=docProps/app.xml><?xml version="1.0" encoding="utf-8"?>
<Properties xmlns="http://schemas.openxmlformats.org/officeDocument/2006/extended-properties" xmlns:vt="http://schemas.openxmlformats.org/officeDocument/2006/docPropsVTypes">
  <Template>みやび</Template>
  <TotalTime>123</TotalTime>
  <Words>245</Words>
  <Application>Microsoft Macintosh PowerPoint</Application>
  <PresentationFormat>A4 210 x 297 mm</PresentationFormat>
  <Paragraphs>25</Paragraphs>
  <Slides>1</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A-OTF じゅん Pro 201</vt:lpstr>
      <vt:lpstr>A-OTF 新ゴ Pr5 U</vt:lpstr>
      <vt:lpstr>HGMaruGothicMPRO</vt:lpstr>
      <vt:lpstr>Arial</vt:lpstr>
      <vt:lpstr>Calibri</vt:lpstr>
      <vt:lpstr>Cambria</vt:lpstr>
      <vt:lpstr>Cooper Black</vt:lpstr>
      <vt:lpstr>Corbel</vt:lpstr>
      <vt:lpstr>Wingdings</vt:lpstr>
      <vt:lpstr>みやび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野崎 椋</dc:creator>
  <cp:lastModifiedBy>椋 野崎</cp:lastModifiedBy>
  <cp:revision>10</cp:revision>
  <cp:lastPrinted>2022-06-17T06:06:57Z</cp:lastPrinted>
  <dcterms:created xsi:type="dcterms:W3CDTF">2022-06-13T05:59:01Z</dcterms:created>
  <dcterms:modified xsi:type="dcterms:W3CDTF">2022-06-17T06:12:37Z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0x010100F6E1CA76AAD4564AAF106FC3CFA868360400186944AA932D8046A3B88E9B37BEBDF5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